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2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59C606-3E2B-4AD3-96E2-31B45FFEFEE2}" type="doc">
      <dgm:prSet loTypeId="urn:microsoft.com/office/officeart/2005/8/layout/radial1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o-RO"/>
        </a:p>
      </dgm:t>
    </dgm:pt>
    <dgm:pt modelId="{91D65BB5-B96F-4026-BAE0-5BBF34707FA3}">
      <dgm:prSet phldrT="[Text]"/>
      <dgm:spPr/>
      <dgm:t>
        <a:bodyPr/>
        <a:lstStyle/>
        <a:p>
          <a:endParaRPr lang="it-IT" b="1" dirty="0" smtClean="0"/>
        </a:p>
        <a:p>
          <a:r>
            <a:rPr lang="it-IT" b="1" dirty="0" smtClean="0"/>
            <a:t>Entrepreneur</a:t>
          </a:r>
        </a:p>
        <a:p>
          <a:endParaRPr lang="ro-RO" b="1" dirty="0"/>
        </a:p>
      </dgm:t>
    </dgm:pt>
    <dgm:pt modelId="{5DB60D03-1828-4812-B41C-CD00222F80B9}" type="parTrans" cxnId="{998B16E7-EA78-4340-9616-7F4C97024262}">
      <dgm:prSet/>
      <dgm:spPr/>
      <dgm:t>
        <a:bodyPr/>
        <a:lstStyle/>
        <a:p>
          <a:endParaRPr lang="ro-RO"/>
        </a:p>
      </dgm:t>
    </dgm:pt>
    <dgm:pt modelId="{4FAD2ED4-407B-43D7-A039-9D685A98C9D5}" type="sibTrans" cxnId="{998B16E7-EA78-4340-9616-7F4C97024262}">
      <dgm:prSet/>
      <dgm:spPr/>
      <dgm:t>
        <a:bodyPr/>
        <a:lstStyle/>
        <a:p>
          <a:endParaRPr lang="ro-RO"/>
        </a:p>
      </dgm:t>
    </dgm:pt>
    <dgm:pt modelId="{46C0050B-DFA5-42F0-9157-C2BE9688D708}">
      <dgm:prSet phldrT="[Text]"/>
      <dgm:spPr/>
      <dgm:t>
        <a:bodyPr/>
        <a:lstStyle/>
        <a:p>
          <a:endParaRPr lang="it-IT" b="1" dirty="0" smtClean="0"/>
        </a:p>
        <a:p>
          <a:r>
            <a:rPr lang="it-IT" b="1" dirty="0" err="1" smtClean="0"/>
            <a:t>Creativity</a:t>
          </a:r>
          <a:endParaRPr lang="it-IT" b="1" dirty="0" smtClean="0"/>
        </a:p>
        <a:p>
          <a:r>
            <a:rPr lang="it-IT" b="1" dirty="0" err="1" smtClean="0"/>
            <a:t>Adaptability</a:t>
          </a:r>
          <a:endParaRPr lang="it-IT" b="1" dirty="0" smtClean="0"/>
        </a:p>
        <a:p>
          <a:endParaRPr lang="ro-RO" b="1" dirty="0"/>
        </a:p>
      </dgm:t>
    </dgm:pt>
    <dgm:pt modelId="{9C805F92-26BE-40E2-8301-3185CC89C2E5}" type="parTrans" cxnId="{3A353C10-6079-42A9-8EB2-A3B42DDAEC84}">
      <dgm:prSet/>
      <dgm:spPr/>
      <dgm:t>
        <a:bodyPr/>
        <a:lstStyle/>
        <a:p>
          <a:endParaRPr lang="ro-RO"/>
        </a:p>
      </dgm:t>
    </dgm:pt>
    <dgm:pt modelId="{98A68104-C5FD-4C9B-87AE-56705224151E}" type="sibTrans" cxnId="{3A353C10-6079-42A9-8EB2-A3B42DDAEC84}">
      <dgm:prSet/>
      <dgm:spPr/>
      <dgm:t>
        <a:bodyPr/>
        <a:lstStyle/>
        <a:p>
          <a:endParaRPr lang="ro-RO"/>
        </a:p>
      </dgm:t>
    </dgm:pt>
    <dgm:pt modelId="{78397F2A-9864-40AA-9662-B90C5BAC9B55}">
      <dgm:prSet phldrT="[Text]"/>
      <dgm:spPr/>
      <dgm:t>
        <a:bodyPr/>
        <a:lstStyle/>
        <a:p>
          <a:endParaRPr lang="it-IT" b="1" dirty="0" smtClean="0"/>
        </a:p>
        <a:p>
          <a:r>
            <a:rPr lang="it-IT" b="1" dirty="0" smtClean="0"/>
            <a:t>Time management</a:t>
          </a:r>
        </a:p>
        <a:p>
          <a:r>
            <a:rPr lang="it-IT" b="1" dirty="0" err="1" smtClean="0"/>
            <a:t>God</a:t>
          </a:r>
          <a:r>
            <a:rPr lang="it-IT" b="1" dirty="0" smtClean="0"/>
            <a:t> </a:t>
          </a:r>
          <a:r>
            <a:rPr lang="it-IT" b="1" dirty="0" err="1" smtClean="0"/>
            <a:t>organiser</a:t>
          </a:r>
          <a:endParaRPr lang="it-IT" b="1" dirty="0" smtClean="0"/>
        </a:p>
        <a:p>
          <a:endParaRPr lang="ro-RO" b="1" dirty="0"/>
        </a:p>
      </dgm:t>
    </dgm:pt>
    <dgm:pt modelId="{0F24CABE-7B58-452E-A7D2-6FBB2DF7CA14}" type="parTrans" cxnId="{2CA99802-5C14-43F7-BACD-83D42759F1DC}">
      <dgm:prSet/>
      <dgm:spPr/>
      <dgm:t>
        <a:bodyPr/>
        <a:lstStyle/>
        <a:p>
          <a:endParaRPr lang="ro-RO"/>
        </a:p>
      </dgm:t>
    </dgm:pt>
    <dgm:pt modelId="{6708D328-3934-40DB-A62C-F8E662872C0B}" type="sibTrans" cxnId="{2CA99802-5C14-43F7-BACD-83D42759F1DC}">
      <dgm:prSet/>
      <dgm:spPr/>
      <dgm:t>
        <a:bodyPr/>
        <a:lstStyle/>
        <a:p>
          <a:endParaRPr lang="ro-RO"/>
        </a:p>
      </dgm:t>
    </dgm:pt>
    <dgm:pt modelId="{1F46A544-64DA-4FA7-B917-907EC22E79D4}">
      <dgm:prSet phldrT="[Text]"/>
      <dgm:spPr/>
      <dgm:t>
        <a:bodyPr/>
        <a:lstStyle/>
        <a:p>
          <a:r>
            <a:rPr lang="it-IT" b="1" dirty="0" err="1" smtClean="0"/>
            <a:t>Teamwork</a:t>
          </a:r>
          <a:endParaRPr lang="it-IT" b="1" dirty="0" smtClean="0"/>
        </a:p>
        <a:p>
          <a:r>
            <a:rPr lang="it-IT" b="1" dirty="0" err="1" smtClean="0"/>
            <a:t>Communication</a:t>
          </a:r>
          <a:r>
            <a:rPr lang="it-IT" b="1" dirty="0" smtClean="0"/>
            <a:t> </a:t>
          </a:r>
          <a:r>
            <a:rPr lang="it-IT" b="1" dirty="0" err="1" smtClean="0"/>
            <a:t>skills</a:t>
          </a:r>
          <a:endParaRPr lang="it-IT" b="1" dirty="0" smtClean="0"/>
        </a:p>
        <a:p>
          <a:endParaRPr lang="ro-RO" b="1" dirty="0"/>
        </a:p>
      </dgm:t>
    </dgm:pt>
    <dgm:pt modelId="{7CF06CF8-B5DD-4C2E-9DF4-9ABBB1ADA4A6}" type="parTrans" cxnId="{582BB02C-1DA6-463F-828E-419B1EBF614A}">
      <dgm:prSet/>
      <dgm:spPr/>
      <dgm:t>
        <a:bodyPr/>
        <a:lstStyle/>
        <a:p>
          <a:endParaRPr lang="ro-RO"/>
        </a:p>
      </dgm:t>
    </dgm:pt>
    <dgm:pt modelId="{32EEE186-56C8-49FC-B927-08B7B10A3E12}" type="sibTrans" cxnId="{582BB02C-1DA6-463F-828E-419B1EBF614A}">
      <dgm:prSet/>
      <dgm:spPr/>
      <dgm:t>
        <a:bodyPr/>
        <a:lstStyle/>
        <a:p>
          <a:endParaRPr lang="ro-RO"/>
        </a:p>
      </dgm:t>
    </dgm:pt>
    <dgm:pt modelId="{0BAD65AF-B70A-48DC-BCE9-716BE9F7182F}">
      <dgm:prSet phldrT="[Text]"/>
      <dgm:spPr/>
      <dgm:t>
        <a:bodyPr/>
        <a:lstStyle/>
        <a:p>
          <a:endParaRPr lang="ro-RO" b="1" dirty="0" smtClean="0"/>
        </a:p>
        <a:p>
          <a:r>
            <a:rPr lang="it-IT" b="1" dirty="0" smtClean="0"/>
            <a:t>Public </a:t>
          </a:r>
          <a:r>
            <a:rPr lang="it-IT" b="1" dirty="0" err="1" smtClean="0"/>
            <a:t>speaking</a:t>
          </a:r>
          <a:endParaRPr lang="it-IT" b="1" dirty="0" smtClean="0"/>
        </a:p>
        <a:p>
          <a:r>
            <a:rPr lang="it-IT" b="1" dirty="0" err="1" smtClean="0"/>
            <a:t>Customer</a:t>
          </a:r>
          <a:r>
            <a:rPr lang="it-IT" b="1" dirty="0" smtClean="0"/>
            <a:t> service</a:t>
          </a:r>
        </a:p>
        <a:p>
          <a:endParaRPr lang="ro-RO" b="1" dirty="0"/>
        </a:p>
      </dgm:t>
    </dgm:pt>
    <dgm:pt modelId="{1A02A10D-D6C0-4169-B1E4-4711B1DB1C29}" type="parTrans" cxnId="{1AEC40C0-BE31-4C04-8DBF-18A941C87649}">
      <dgm:prSet/>
      <dgm:spPr/>
      <dgm:t>
        <a:bodyPr/>
        <a:lstStyle/>
        <a:p>
          <a:endParaRPr lang="ro-RO"/>
        </a:p>
      </dgm:t>
    </dgm:pt>
    <dgm:pt modelId="{E65CD1B8-0EE0-4698-A924-45531795A8D5}" type="sibTrans" cxnId="{1AEC40C0-BE31-4C04-8DBF-18A941C87649}">
      <dgm:prSet/>
      <dgm:spPr/>
      <dgm:t>
        <a:bodyPr/>
        <a:lstStyle/>
        <a:p>
          <a:endParaRPr lang="ro-RO"/>
        </a:p>
      </dgm:t>
    </dgm:pt>
    <dgm:pt modelId="{D586CD32-BD2D-4A0F-BA36-9409CEE71A41}" type="pres">
      <dgm:prSet presAssocID="{9D59C606-3E2B-4AD3-96E2-31B45FFEFEE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o-RO"/>
        </a:p>
      </dgm:t>
    </dgm:pt>
    <dgm:pt modelId="{41256C3D-F941-41BD-8F6A-DB3C44B3E4C1}" type="pres">
      <dgm:prSet presAssocID="{91D65BB5-B96F-4026-BAE0-5BBF34707FA3}" presName="centerShape" presStyleLbl="node0" presStyleIdx="0" presStyleCnt="1"/>
      <dgm:spPr/>
      <dgm:t>
        <a:bodyPr/>
        <a:lstStyle/>
        <a:p>
          <a:endParaRPr lang="ro-RO"/>
        </a:p>
      </dgm:t>
    </dgm:pt>
    <dgm:pt modelId="{FAD5CC23-C5D8-4D4C-AC25-F7058B46F1D8}" type="pres">
      <dgm:prSet presAssocID="{9C805F92-26BE-40E2-8301-3185CC89C2E5}" presName="Name9" presStyleLbl="parChTrans1D2" presStyleIdx="0" presStyleCnt="4"/>
      <dgm:spPr/>
      <dgm:t>
        <a:bodyPr/>
        <a:lstStyle/>
        <a:p>
          <a:endParaRPr lang="ro-RO"/>
        </a:p>
      </dgm:t>
    </dgm:pt>
    <dgm:pt modelId="{077B1FFB-B5B3-495D-B71B-094B8EEAEC4A}" type="pres">
      <dgm:prSet presAssocID="{9C805F92-26BE-40E2-8301-3185CC89C2E5}" presName="connTx" presStyleLbl="parChTrans1D2" presStyleIdx="0" presStyleCnt="4"/>
      <dgm:spPr/>
      <dgm:t>
        <a:bodyPr/>
        <a:lstStyle/>
        <a:p>
          <a:endParaRPr lang="ro-RO"/>
        </a:p>
      </dgm:t>
    </dgm:pt>
    <dgm:pt modelId="{C91153F8-B2C3-4FE7-828C-F973EC82F2CC}" type="pres">
      <dgm:prSet presAssocID="{46C0050B-DFA5-42F0-9157-C2BE9688D70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0FC88AB5-4E45-45CF-A56A-09DF88B0071F}" type="pres">
      <dgm:prSet presAssocID="{0F24CABE-7B58-452E-A7D2-6FBB2DF7CA14}" presName="Name9" presStyleLbl="parChTrans1D2" presStyleIdx="1" presStyleCnt="4"/>
      <dgm:spPr/>
      <dgm:t>
        <a:bodyPr/>
        <a:lstStyle/>
        <a:p>
          <a:endParaRPr lang="ro-RO"/>
        </a:p>
      </dgm:t>
    </dgm:pt>
    <dgm:pt modelId="{311E5727-A9C5-4320-90A7-5870497B876D}" type="pres">
      <dgm:prSet presAssocID="{0F24CABE-7B58-452E-A7D2-6FBB2DF7CA14}" presName="connTx" presStyleLbl="parChTrans1D2" presStyleIdx="1" presStyleCnt="4"/>
      <dgm:spPr/>
      <dgm:t>
        <a:bodyPr/>
        <a:lstStyle/>
        <a:p>
          <a:endParaRPr lang="ro-RO"/>
        </a:p>
      </dgm:t>
    </dgm:pt>
    <dgm:pt modelId="{C7651F55-7FD2-457A-A248-743BF50866B3}" type="pres">
      <dgm:prSet presAssocID="{78397F2A-9864-40AA-9662-B90C5BAC9B5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FAF48729-318C-47AB-AF1D-750A6BAD8D98}" type="pres">
      <dgm:prSet presAssocID="{7CF06CF8-B5DD-4C2E-9DF4-9ABBB1ADA4A6}" presName="Name9" presStyleLbl="parChTrans1D2" presStyleIdx="2" presStyleCnt="4"/>
      <dgm:spPr/>
      <dgm:t>
        <a:bodyPr/>
        <a:lstStyle/>
        <a:p>
          <a:endParaRPr lang="ro-RO"/>
        </a:p>
      </dgm:t>
    </dgm:pt>
    <dgm:pt modelId="{62E2F50E-B967-4D5E-8D37-31050C6CACC6}" type="pres">
      <dgm:prSet presAssocID="{7CF06CF8-B5DD-4C2E-9DF4-9ABBB1ADA4A6}" presName="connTx" presStyleLbl="parChTrans1D2" presStyleIdx="2" presStyleCnt="4"/>
      <dgm:spPr/>
      <dgm:t>
        <a:bodyPr/>
        <a:lstStyle/>
        <a:p>
          <a:endParaRPr lang="ro-RO"/>
        </a:p>
      </dgm:t>
    </dgm:pt>
    <dgm:pt modelId="{370B01DC-D70B-4AA9-8610-4DF1538EE756}" type="pres">
      <dgm:prSet presAssocID="{1F46A544-64DA-4FA7-B917-907EC22E79D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A3F70EA6-8CB4-4F07-AE5D-954E1FF3A650}" type="pres">
      <dgm:prSet presAssocID="{1A02A10D-D6C0-4169-B1E4-4711B1DB1C29}" presName="Name9" presStyleLbl="parChTrans1D2" presStyleIdx="3" presStyleCnt="4"/>
      <dgm:spPr/>
      <dgm:t>
        <a:bodyPr/>
        <a:lstStyle/>
        <a:p>
          <a:endParaRPr lang="ro-RO"/>
        </a:p>
      </dgm:t>
    </dgm:pt>
    <dgm:pt modelId="{2758723C-52F1-4AB1-8B82-B65D08EAEADA}" type="pres">
      <dgm:prSet presAssocID="{1A02A10D-D6C0-4169-B1E4-4711B1DB1C29}" presName="connTx" presStyleLbl="parChTrans1D2" presStyleIdx="3" presStyleCnt="4"/>
      <dgm:spPr/>
      <dgm:t>
        <a:bodyPr/>
        <a:lstStyle/>
        <a:p>
          <a:endParaRPr lang="ro-RO"/>
        </a:p>
      </dgm:t>
    </dgm:pt>
    <dgm:pt modelId="{BB848FA0-CA73-4822-84F1-FB47079EE3D3}" type="pres">
      <dgm:prSet presAssocID="{0BAD65AF-B70A-48DC-BCE9-716BE9F7182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</dgm:ptLst>
  <dgm:cxnLst>
    <dgm:cxn modelId="{CB7D6A32-F940-4B75-B9DA-15A96716D018}" type="presOf" srcId="{1A02A10D-D6C0-4169-B1E4-4711B1DB1C29}" destId="{2758723C-52F1-4AB1-8B82-B65D08EAEADA}" srcOrd="1" destOrd="0" presId="urn:microsoft.com/office/officeart/2005/8/layout/radial1"/>
    <dgm:cxn modelId="{45183E45-C241-42AF-9FC1-CFBB356AAD4A}" type="presOf" srcId="{0F24CABE-7B58-452E-A7D2-6FBB2DF7CA14}" destId="{0FC88AB5-4E45-45CF-A56A-09DF88B0071F}" srcOrd="0" destOrd="0" presId="urn:microsoft.com/office/officeart/2005/8/layout/radial1"/>
    <dgm:cxn modelId="{5B6EE398-84AF-49D0-9BC7-3F60B081238A}" type="presOf" srcId="{1F46A544-64DA-4FA7-B917-907EC22E79D4}" destId="{370B01DC-D70B-4AA9-8610-4DF1538EE756}" srcOrd="0" destOrd="0" presId="urn:microsoft.com/office/officeart/2005/8/layout/radial1"/>
    <dgm:cxn modelId="{82FFDA56-ACD9-44EE-9FBC-21E5CE1911FD}" type="presOf" srcId="{46C0050B-DFA5-42F0-9157-C2BE9688D708}" destId="{C91153F8-B2C3-4FE7-828C-F973EC82F2CC}" srcOrd="0" destOrd="0" presId="urn:microsoft.com/office/officeart/2005/8/layout/radial1"/>
    <dgm:cxn modelId="{582BB02C-1DA6-463F-828E-419B1EBF614A}" srcId="{91D65BB5-B96F-4026-BAE0-5BBF34707FA3}" destId="{1F46A544-64DA-4FA7-B917-907EC22E79D4}" srcOrd="2" destOrd="0" parTransId="{7CF06CF8-B5DD-4C2E-9DF4-9ABBB1ADA4A6}" sibTransId="{32EEE186-56C8-49FC-B927-08B7B10A3E12}"/>
    <dgm:cxn modelId="{2CA99802-5C14-43F7-BACD-83D42759F1DC}" srcId="{91D65BB5-B96F-4026-BAE0-5BBF34707FA3}" destId="{78397F2A-9864-40AA-9662-B90C5BAC9B55}" srcOrd="1" destOrd="0" parTransId="{0F24CABE-7B58-452E-A7D2-6FBB2DF7CA14}" sibTransId="{6708D328-3934-40DB-A62C-F8E662872C0B}"/>
    <dgm:cxn modelId="{74740CD2-5C16-447E-8309-F5B591D1FFDD}" type="presOf" srcId="{78397F2A-9864-40AA-9662-B90C5BAC9B55}" destId="{C7651F55-7FD2-457A-A248-743BF50866B3}" srcOrd="0" destOrd="0" presId="urn:microsoft.com/office/officeart/2005/8/layout/radial1"/>
    <dgm:cxn modelId="{3CDD5504-ECF3-42D7-9916-B3106ACC098C}" type="presOf" srcId="{7CF06CF8-B5DD-4C2E-9DF4-9ABBB1ADA4A6}" destId="{62E2F50E-B967-4D5E-8D37-31050C6CACC6}" srcOrd="1" destOrd="0" presId="urn:microsoft.com/office/officeart/2005/8/layout/radial1"/>
    <dgm:cxn modelId="{5D0DC67B-6F9B-4063-AA9F-91E0B13BDCDD}" type="presOf" srcId="{9C805F92-26BE-40E2-8301-3185CC89C2E5}" destId="{FAD5CC23-C5D8-4D4C-AC25-F7058B46F1D8}" srcOrd="0" destOrd="0" presId="urn:microsoft.com/office/officeart/2005/8/layout/radial1"/>
    <dgm:cxn modelId="{BC3702ED-62AE-4804-9F2B-590867949D8F}" type="presOf" srcId="{91D65BB5-B96F-4026-BAE0-5BBF34707FA3}" destId="{41256C3D-F941-41BD-8F6A-DB3C44B3E4C1}" srcOrd="0" destOrd="0" presId="urn:microsoft.com/office/officeart/2005/8/layout/radial1"/>
    <dgm:cxn modelId="{4A61C2BA-E764-486E-967F-101921316520}" type="presOf" srcId="{0BAD65AF-B70A-48DC-BCE9-716BE9F7182F}" destId="{BB848FA0-CA73-4822-84F1-FB47079EE3D3}" srcOrd="0" destOrd="0" presId="urn:microsoft.com/office/officeart/2005/8/layout/radial1"/>
    <dgm:cxn modelId="{82B9D7EF-5B46-4D15-8862-8009AB277A06}" type="presOf" srcId="{9D59C606-3E2B-4AD3-96E2-31B45FFEFEE2}" destId="{D586CD32-BD2D-4A0F-BA36-9409CEE71A41}" srcOrd="0" destOrd="0" presId="urn:microsoft.com/office/officeart/2005/8/layout/radial1"/>
    <dgm:cxn modelId="{1AEC40C0-BE31-4C04-8DBF-18A941C87649}" srcId="{91D65BB5-B96F-4026-BAE0-5BBF34707FA3}" destId="{0BAD65AF-B70A-48DC-BCE9-716BE9F7182F}" srcOrd="3" destOrd="0" parTransId="{1A02A10D-D6C0-4169-B1E4-4711B1DB1C29}" sibTransId="{E65CD1B8-0EE0-4698-A924-45531795A8D5}"/>
    <dgm:cxn modelId="{F09D96F3-7249-4723-8CD7-AC8C95240A05}" type="presOf" srcId="{9C805F92-26BE-40E2-8301-3185CC89C2E5}" destId="{077B1FFB-B5B3-495D-B71B-094B8EEAEC4A}" srcOrd="1" destOrd="0" presId="urn:microsoft.com/office/officeart/2005/8/layout/radial1"/>
    <dgm:cxn modelId="{15147F19-5C9D-49E0-B219-DBC89BBD35B7}" type="presOf" srcId="{0F24CABE-7B58-452E-A7D2-6FBB2DF7CA14}" destId="{311E5727-A9C5-4320-90A7-5870497B876D}" srcOrd="1" destOrd="0" presId="urn:microsoft.com/office/officeart/2005/8/layout/radial1"/>
    <dgm:cxn modelId="{3A353C10-6079-42A9-8EB2-A3B42DDAEC84}" srcId="{91D65BB5-B96F-4026-BAE0-5BBF34707FA3}" destId="{46C0050B-DFA5-42F0-9157-C2BE9688D708}" srcOrd="0" destOrd="0" parTransId="{9C805F92-26BE-40E2-8301-3185CC89C2E5}" sibTransId="{98A68104-C5FD-4C9B-87AE-56705224151E}"/>
    <dgm:cxn modelId="{4C075C99-D861-489E-960B-B38482608FB6}" type="presOf" srcId="{1A02A10D-D6C0-4169-B1E4-4711B1DB1C29}" destId="{A3F70EA6-8CB4-4F07-AE5D-954E1FF3A650}" srcOrd="0" destOrd="0" presId="urn:microsoft.com/office/officeart/2005/8/layout/radial1"/>
    <dgm:cxn modelId="{998B16E7-EA78-4340-9616-7F4C97024262}" srcId="{9D59C606-3E2B-4AD3-96E2-31B45FFEFEE2}" destId="{91D65BB5-B96F-4026-BAE0-5BBF34707FA3}" srcOrd="0" destOrd="0" parTransId="{5DB60D03-1828-4812-B41C-CD00222F80B9}" sibTransId="{4FAD2ED4-407B-43D7-A039-9D685A98C9D5}"/>
    <dgm:cxn modelId="{74C58130-C460-488A-A43E-446626D1908C}" type="presOf" srcId="{7CF06CF8-B5DD-4C2E-9DF4-9ABBB1ADA4A6}" destId="{FAF48729-318C-47AB-AF1D-750A6BAD8D98}" srcOrd="0" destOrd="0" presId="urn:microsoft.com/office/officeart/2005/8/layout/radial1"/>
    <dgm:cxn modelId="{B9293154-B1DE-462F-A95C-D985ED310EBC}" type="presParOf" srcId="{D586CD32-BD2D-4A0F-BA36-9409CEE71A41}" destId="{41256C3D-F941-41BD-8F6A-DB3C44B3E4C1}" srcOrd="0" destOrd="0" presId="urn:microsoft.com/office/officeart/2005/8/layout/radial1"/>
    <dgm:cxn modelId="{10E4E257-266B-4646-B6FC-140AF5B1F8F3}" type="presParOf" srcId="{D586CD32-BD2D-4A0F-BA36-9409CEE71A41}" destId="{FAD5CC23-C5D8-4D4C-AC25-F7058B46F1D8}" srcOrd="1" destOrd="0" presId="urn:microsoft.com/office/officeart/2005/8/layout/radial1"/>
    <dgm:cxn modelId="{0F906E0A-25F9-4AAC-A171-FE22BD75B5EB}" type="presParOf" srcId="{FAD5CC23-C5D8-4D4C-AC25-F7058B46F1D8}" destId="{077B1FFB-B5B3-495D-B71B-094B8EEAEC4A}" srcOrd="0" destOrd="0" presId="urn:microsoft.com/office/officeart/2005/8/layout/radial1"/>
    <dgm:cxn modelId="{AF17F59A-044D-47CE-9D1A-57068F44BEC8}" type="presParOf" srcId="{D586CD32-BD2D-4A0F-BA36-9409CEE71A41}" destId="{C91153F8-B2C3-4FE7-828C-F973EC82F2CC}" srcOrd="2" destOrd="0" presId="urn:microsoft.com/office/officeart/2005/8/layout/radial1"/>
    <dgm:cxn modelId="{18CBEA7F-CC3D-4C6A-84B5-92B2C1603A42}" type="presParOf" srcId="{D586CD32-BD2D-4A0F-BA36-9409CEE71A41}" destId="{0FC88AB5-4E45-45CF-A56A-09DF88B0071F}" srcOrd="3" destOrd="0" presId="urn:microsoft.com/office/officeart/2005/8/layout/radial1"/>
    <dgm:cxn modelId="{63285D76-E8EA-4056-A019-DFB707474A3C}" type="presParOf" srcId="{0FC88AB5-4E45-45CF-A56A-09DF88B0071F}" destId="{311E5727-A9C5-4320-90A7-5870497B876D}" srcOrd="0" destOrd="0" presId="urn:microsoft.com/office/officeart/2005/8/layout/radial1"/>
    <dgm:cxn modelId="{BB2AAF59-D138-42C1-B036-96FFFA8124F8}" type="presParOf" srcId="{D586CD32-BD2D-4A0F-BA36-9409CEE71A41}" destId="{C7651F55-7FD2-457A-A248-743BF50866B3}" srcOrd="4" destOrd="0" presId="urn:microsoft.com/office/officeart/2005/8/layout/radial1"/>
    <dgm:cxn modelId="{2BDA1D46-E78E-4579-846E-8A34052A0A3F}" type="presParOf" srcId="{D586CD32-BD2D-4A0F-BA36-9409CEE71A41}" destId="{FAF48729-318C-47AB-AF1D-750A6BAD8D98}" srcOrd="5" destOrd="0" presId="urn:microsoft.com/office/officeart/2005/8/layout/radial1"/>
    <dgm:cxn modelId="{4A5B05A8-EAF1-41A2-A83D-B19E549DB2D4}" type="presParOf" srcId="{FAF48729-318C-47AB-AF1D-750A6BAD8D98}" destId="{62E2F50E-B967-4D5E-8D37-31050C6CACC6}" srcOrd="0" destOrd="0" presId="urn:microsoft.com/office/officeart/2005/8/layout/radial1"/>
    <dgm:cxn modelId="{F3E80F63-F8BA-4FFE-9916-EFFCEDA6D9A4}" type="presParOf" srcId="{D586CD32-BD2D-4A0F-BA36-9409CEE71A41}" destId="{370B01DC-D70B-4AA9-8610-4DF1538EE756}" srcOrd="6" destOrd="0" presId="urn:microsoft.com/office/officeart/2005/8/layout/radial1"/>
    <dgm:cxn modelId="{C0C4BAB5-A34D-421E-9FF4-C7CC94FED173}" type="presParOf" srcId="{D586CD32-BD2D-4A0F-BA36-9409CEE71A41}" destId="{A3F70EA6-8CB4-4F07-AE5D-954E1FF3A650}" srcOrd="7" destOrd="0" presId="urn:microsoft.com/office/officeart/2005/8/layout/radial1"/>
    <dgm:cxn modelId="{83095153-6FE9-41B2-B9D0-D432D2C594A1}" type="presParOf" srcId="{A3F70EA6-8CB4-4F07-AE5D-954E1FF3A650}" destId="{2758723C-52F1-4AB1-8B82-B65D08EAEADA}" srcOrd="0" destOrd="0" presId="urn:microsoft.com/office/officeart/2005/8/layout/radial1"/>
    <dgm:cxn modelId="{9B79FBA6-7F0B-464A-BAB4-4B92DCB95A23}" type="presParOf" srcId="{D586CD32-BD2D-4A0F-BA36-9409CEE71A41}" destId="{BB848FA0-CA73-4822-84F1-FB47079EE3D3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C30E44-E2D8-45EB-B5B5-F7FC60E768BC}" type="doc">
      <dgm:prSet loTypeId="urn:microsoft.com/office/officeart/2005/8/layout/cycle2" loCatId="cycle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o-RO"/>
        </a:p>
      </dgm:t>
    </dgm:pt>
    <dgm:pt modelId="{DCAE59EF-5204-4F02-9755-EDF8FC0D1B39}">
      <dgm:prSet phldrT="[Text]"/>
      <dgm:spPr/>
      <dgm:t>
        <a:bodyPr/>
        <a:lstStyle/>
        <a:p>
          <a:endParaRPr lang="it-IT" dirty="0" smtClean="0"/>
        </a:p>
        <a:p>
          <a:r>
            <a:rPr lang="it-IT" dirty="0" err="1" smtClean="0"/>
            <a:t>Greet</a:t>
          </a:r>
          <a:r>
            <a:rPr lang="it-IT" dirty="0" smtClean="0"/>
            <a:t> the </a:t>
          </a:r>
          <a:r>
            <a:rPr lang="it-IT" dirty="0" err="1" smtClean="0"/>
            <a:t>customer</a:t>
          </a:r>
          <a:endParaRPr lang="it-IT" dirty="0" smtClean="0"/>
        </a:p>
        <a:p>
          <a:endParaRPr lang="ro-RO" dirty="0"/>
        </a:p>
      </dgm:t>
    </dgm:pt>
    <dgm:pt modelId="{3908425F-9BBB-48B1-B445-5EE1F8F39A0E}" type="parTrans" cxnId="{85AFBF9D-D8B2-46AF-844D-1D56B98C98CC}">
      <dgm:prSet/>
      <dgm:spPr/>
      <dgm:t>
        <a:bodyPr/>
        <a:lstStyle/>
        <a:p>
          <a:endParaRPr lang="ro-RO"/>
        </a:p>
      </dgm:t>
    </dgm:pt>
    <dgm:pt modelId="{EC6E7272-54C4-4773-A059-E4EA554715D4}" type="sibTrans" cxnId="{85AFBF9D-D8B2-46AF-844D-1D56B98C98CC}">
      <dgm:prSet/>
      <dgm:spPr/>
      <dgm:t>
        <a:bodyPr/>
        <a:lstStyle/>
        <a:p>
          <a:endParaRPr lang="ro-RO"/>
        </a:p>
      </dgm:t>
    </dgm:pt>
    <dgm:pt modelId="{ECBA9865-701D-4B9B-99C1-43DF89D83EEC}">
      <dgm:prSet phldrT="[Text]"/>
      <dgm:spPr/>
      <dgm:t>
        <a:bodyPr/>
        <a:lstStyle/>
        <a:p>
          <a:endParaRPr lang="it-IT" dirty="0" smtClean="0"/>
        </a:p>
        <a:p>
          <a:r>
            <a:rPr lang="it-IT" dirty="0" err="1" smtClean="0"/>
            <a:t>Build</a:t>
          </a:r>
          <a:r>
            <a:rPr lang="it-IT" dirty="0" smtClean="0"/>
            <a:t> </a:t>
          </a:r>
          <a:r>
            <a:rPr lang="it-IT" dirty="0" err="1" smtClean="0"/>
            <a:t>rapport</a:t>
          </a:r>
          <a:endParaRPr lang="it-IT" dirty="0" smtClean="0"/>
        </a:p>
        <a:p>
          <a:endParaRPr lang="ro-RO" dirty="0"/>
        </a:p>
      </dgm:t>
    </dgm:pt>
    <dgm:pt modelId="{C63E0DA7-6A47-4A8E-8B78-5E3D73E121FB}" type="parTrans" cxnId="{D88E0531-E9E7-4EAC-86D6-DC113CBA6D0B}">
      <dgm:prSet/>
      <dgm:spPr/>
      <dgm:t>
        <a:bodyPr/>
        <a:lstStyle/>
        <a:p>
          <a:endParaRPr lang="ro-RO"/>
        </a:p>
      </dgm:t>
    </dgm:pt>
    <dgm:pt modelId="{98DBC312-1628-43C8-9C00-6A688748679B}" type="sibTrans" cxnId="{D88E0531-E9E7-4EAC-86D6-DC113CBA6D0B}">
      <dgm:prSet/>
      <dgm:spPr/>
      <dgm:t>
        <a:bodyPr/>
        <a:lstStyle/>
        <a:p>
          <a:endParaRPr lang="ro-RO"/>
        </a:p>
      </dgm:t>
    </dgm:pt>
    <dgm:pt modelId="{8D2B1B0F-BC97-464B-9B9E-8739DA9A852C}">
      <dgm:prSet phldrT="[Text]"/>
      <dgm:spPr/>
      <dgm:t>
        <a:bodyPr/>
        <a:lstStyle/>
        <a:p>
          <a:endParaRPr lang="it-IT" dirty="0" smtClean="0"/>
        </a:p>
        <a:p>
          <a:r>
            <a:rPr lang="it-IT" dirty="0" err="1" smtClean="0"/>
            <a:t>Listen</a:t>
          </a:r>
          <a:r>
            <a:rPr lang="it-IT" dirty="0" smtClean="0"/>
            <a:t> </a:t>
          </a:r>
          <a:r>
            <a:rPr lang="it-IT" dirty="0" err="1" smtClean="0"/>
            <a:t>carefully</a:t>
          </a:r>
          <a:endParaRPr lang="it-IT" dirty="0" smtClean="0"/>
        </a:p>
        <a:p>
          <a:endParaRPr lang="ro-RO" dirty="0"/>
        </a:p>
      </dgm:t>
    </dgm:pt>
    <dgm:pt modelId="{892A0934-E26B-4A97-9232-D06FA016FDAF}" type="parTrans" cxnId="{A9B3E32C-D971-45BF-9053-1BC8DFD5A7D6}">
      <dgm:prSet/>
      <dgm:spPr/>
      <dgm:t>
        <a:bodyPr/>
        <a:lstStyle/>
        <a:p>
          <a:endParaRPr lang="ro-RO"/>
        </a:p>
      </dgm:t>
    </dgm:pt>
    <dgm:pt modelId="{C64F503A-1B51-476A-9860-F8C6E6BC6590}" type="sibTrans" cxnId="{A9B3E32C-D971-45BF-9053-1BC8DFD5A7D6}">
      <dgm:prSet/>
      <dgm:spPr/>
      <dgm:t>
        <a:bodyPr/>
        <a:lstStyle/>
        <a:p>
          <a:endParaRPr lang="ro-RO"/>
        </a:p>
      </dgm:t>
    </dgm:pt>
    <dgm:pt modelId="{C245BF8E-314D-451E-9976-F2292CD49A5A}">
      <dgm:prSet phldrT="[Text]"/>
      <dgm:spPr/>
      <dgm:t>
        <a:bodyPr/>
        <a:lstStyle/>
        <a:p>
          <a:endParaRPr lang="it-IT" dirty="0" smtClean="0"/>
        </a:p>
        <a:p>
          <a:r>
            <a:rPr lang="it-IT" dirty="0" err="1" smtClean="0"/>
            <a:t>Ask</a:t>
          </a:r>
          <a:r>
            <a:rPr lang="it-IT" dirty="0" smtClean="0"/>
            <a:t> </a:t>
          </a:r>
          <a:r>
            <a:rPr lang="it-IT" dirty="0" err="1" smtClean="0"/>
            <a:t>clarifying</a:t>
          </a:r>
          <a:r>
            <a:rPr lang="it-IT" dirty="0" smtClean="0"/>
            <a:t> </a:t>
          </a:r>
          <a:r>
            <a:rPr lang="it-IT" dirty="0" err="1" smtClean="0"/>
            <a:t>questions</a:t>
          </a:r>
          <a:endParaRPr lang="it-IT" dirty="0" smtClean="0"/>
        </a:p>
        <a:p>
          <a:endParaRPr lang="ro-RO" dirty="0"/>
        </a:p>
      </dgm:t>
    </dgm:pt>
    <dgm:pt modelId="{E29A349D-5E93-4EFE-9D37-272A7BA66BDF}" type="parTrans" cxnId="{F52604C5-84CD-4614-B047-947CA743280A}">
      <dgm:prSet/>
      <dgm:spPr/>
      <dgm:t>
        <a:bodyPr/>
        <a:lstStyle/>
        <a:p>
          <a:endParaRPr lang="ro-RO"/>
        </a:p>
      </dgm:t>
    </dgm:pt>
    <dgm:pt modelId="{80FB0D30-DF82-457D-B046-5ED181494898}" type="sibTrans" cxnId="{F52604C5-84CD-4614-B047-947CA743280A}">
      <dgm:prSet/>
      <dgm:spPr/>
      <dgm:t>
        <a:bodyPr/>
        <a:lstStyle/>
        <a:p>
          <a:endParaRPr lang="ro-RO"/>
        </a:p>
      </dgm:t>
    </dgm:pt>
    <dgm:pt modelId="{3801F481-86E7-4C89-92E4-0A02AA0FA27A}">
      <dgm:prSet phldrT="[Text]"/>
      <dgm:spPr/>
      <dgm:t>
        <a:bodyPr/>
        <a:lstStyle/>
        <a:p>
          <a:endParaRPr lang="it-IT" dirty="0" smtClean="0"/>
        </a:p>
        <a:p>
          <a:r>
            <a:rPr lang="it-IT" dirty="0" err="1" smtClean="0"/>
            <a:t>Agree</a:t>
          </a:r>
          <a:r>
            <a:rPr lang="it-IT" dirty="0" smtClean="0"/>
            <a:t> on the </a:t>
          </a:r>
          <a:r>
            <a:rPr lang="it-IT" dirty="0" err="1" smtClean="0"/>
            <a:t>solution</a:t>
          </a:r>
          <a:endParaRPr lang="it-IT" dirty="0" smtClean="0"/>
        </a:p>
        <a:p>
          <a:endParaRPr lang="ro-RO" dirty="0"/>
        </a:p>
      </dgm:t>
    </dgm:pt>
    <dgm:pt modelId="{580EB391-77A7-4625-990A-D7F3CF31905B}" type="parTrans" cxnId="{B2CF68D6-E14F-4D91-AC48-30394BDDA867}">
      <dgm:prSet/>
      <dgm:spPr/>
      <dgm:t>
        <a:bodyPr/>
        <a:lstStyle/>
        <a:p>
          <a:endParaRPr lang="ro-RO"/>
        </a:p>
      </dgm:t>
    </dgm:pt>
    <dgm:pt modelId="{25EA83B9-263E-4380-9BEB-7038092EDC4E}" type="sibTrans" cxnId="{B2CF68D6-E14F-4D91-AC48-30394BDDA867}">
      <dgm:prSet/>
      <dgm:spPr/>
      <dgm:t>
        <a:bodyPr/>
        <a:lstStyle/>
        <a:p>
          <a:endParaRPr lang="ro-RO"/>
        </a:p>
      </dgm:t>
    </dgm:pt>
    <dgm:pt modelId="{1641C624-FADF-454B-AA53-46FC71EC4F3B}" type="pres">
      <dgm:prSet presAssocID="{C9C30E44-E2D8-45EB-B5B5-F7FC60E768B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o-RO"/>
        </a:p>
      </dgm:t>
    </dgm:pt>
    <dgm:pt modelId="{488D9853-52AF-4A88-B9E1-24B9E818FF3F}" type="pres">
      <dgm:prSet presAssocID="{DCAE59EF-5204-4F02-9755-EDF8FC0D1B3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F253BB9F-17DF-4BA9-851C-18735F37101D}" type="pres">
      <dgm:prSet presAssocID="{EC6E7272-54C4-4773-A059-E4EA554715D4}" presName="sibTrans" presStyleLbl="sibTrans2D1" presStyleIdx="0" presStyleCnt="5"/>
      <dgm:spPr/>
      <dgm:t>
        <a:bodyPr/>
        <a:lstStyle/>
        <a:p>
          <a:endParaRPr lang="ro-RO"/>
        </a:p>
      </dgm:t>
    </dgm:pt>
    <dgm:pt modelId="{D10902B9-1242-498A-88AE-73A46F311859}" type="pres">
      <dgm:prSet presAssocID="{EC6E7272-54C4-4773-A059-E4EA554715D4}" presName="connectorText" presStyleLbl="sibTrans2D1" presStyleIdx="0" presStyleCnt="5"/>
      <dgm:spPr/>
      <dgm:t>
        <a:bodyPr/>
        <a:lstStyle/>
        <a:p>
          <a:endParaRPr lang="ro-RO"/>
        </a:p>
      </dgm:t>
    </dgm:pt>
    <dgm:pt modelId="{6ABBADFF-896B-4F13-8B8E-C006B6DF4A4E}" type="pres">
      <dgm:prSet presAssocID="{ECBA9865-701D-4B9B-99C1-43DF89D83EE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8BDFA682-ED2C-4847-8CC0-3C28FC33C421}" type="pres">
      <dgm:prSet presAssocID="{98DBC312-1628-43C8-9C00-6A688748679B}" presName="sibTrans" presStyleLbl="sibTrans2D1" presStyleIdx="1" presStyleCnt="5"/>
      <dgm:spPr/>
      <dgm:t>
        <a:bodyPr/>
        <a:lstStyle/>
        <a:p>
          <a:endParaRPr lang="ro-RO"/>
        </a:p>
      </dgm:t>
    </dgm:pt>
    <dgm:pt modelId="{98C40EB9-CA1D-453D-B9E9-3E182000DA36}" type="pres">
      <dgm:prSet presAssocID="{98DBC312-1628-43C8-9C00-6A688748679B}" presName="connectorText" presStyleLbl="sibTrans2D1" presStyleIdx="1" presStyleCnt="5"/>
      <dgm:spPr/>
      <dgm:t>
        <a:bodyPr/>
        <a:lstStyle/>
        <a:p>
          <a:endParaRPr lang="ro-RO"/>
        </a:p>
      </dgm:t>
    </dgm:pt>
    <dgm:pt modelId="{790994AD-058B-4010-8906-478CF66B8ED6}" type="pres">
      <dgm:prSet presAssocID="{8D2B1B0F-BC97-464B-9B9E-8739DA9A852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E276E11D-9009-4D10-A6E8-0BCB5C565A30}" type="pres">
      <dgm:prSet presAssocID="{C64F503A-1B51-476A-9860-F8C6E6BC6590}" presName="sibTrans" presStyleLbl="sibTrans2D1" presStyleIdx="2" presStyleCnt="5"/>
      <dgm:spPr/>
      <dgm:t>
        <a:bodyPr/>
        <a:lstStyle/>
        <a:p>
          <a:endParaRPr lang="ro-RO"/>
        </a:p>
      </dgm:t>
    </dgm:pt>
    <dgm:pt modelId="{5C054CD5-B3F3-4F1F-A18E-05C9DF2FB105}" type="pres">
      <dgm:prSet presAssocID="{C64F503A-1B51-476A-9860-F8C6E6BC6590}" presName="connectorText" presStyleLbl="sibTrans2D1" presStyleIdx="2" presStyleCnt="5"/>
      <dgm:spPr/>
      <dgm:t>
        <a:bodyPr/>
        <a:lstStyle/>
        <a:p>
          <a:endParaRPr lang="ro-RO"/>
        </a:p>
      </dgm:t>
    </dgm:pt>
    <dgm:pt modelId="{0BAF6C13-F4A3-4179-95AC-B49C284619EC}" type="pres">
      <dgm:prSet presAssocID="{C245BF8E-314D-451E-9976-F2292CD49A5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D54CD7B9-91CD-43EF-AD9D-86E30195777F}" type="pres">
      <dgm:prSet presAssocID="{80FB0D30-DF82-457D-B046-5ED181494898}" presName="sibTrans" presStyleLbl="sibTrans2D1" presStyleIdx="3" presStyleCnt="5"/>
      <dgm:spPr/>
      <dgm:t>
        <a:bodyPr/>
        <a:lstStyle/>
        <a:p>
          <a:endParaRPr lang="ro-RO"/>
        </a:p>
      </dgm:t>
    </dgm:pt>
    <dgm:pt modelId="{5C1437E2-6FE4-454D-B3BF-4C424DC098D7}" type="pres">
      <dgm:prSet presAssocID="{80FB0D30-DF82-457D-B046-5ED181494898}" presName="connectorText" presStyleLbl="sibTrans2D1" presStyleIdx="3" presStyleCnt="5"/>
      <dgm:spPr/>
      <dgm:t>
        <a:bodyPr/>
        <a:lstStyle/>
        <a:p>
          <a:endParaRPr lang="ro-RO"/>
        </a:p>
      </dgm:t>
    </dgm:pt>
    <dgm:pt modelId="{E947CB7C-B4AE-4B50-8C12-612A5123C500}" type="pres">
      <dgm:prSet presAssocID="{3801F481-86E7-4C89-92E4-0A02AA0FA27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9C948084-81D1-4650-8FB0-3B26E92D71A5}" type="pres">
      <dgm:prSet presAssocID="{25EA83B9-263E-4380-9BEB-7038092EDC4E}" presName="sibTrans" presStyleLbl="sibTrans2D1" presStyleIdx="4" presStyleCnt="5"/>
      <dgm:spPr/>
      <dgm:t>
        <a:bodyPr/>
        <a:lstStyle/>
        <a:p>
          <a:endParaRPr lang="ro-RO"/>
        </a:p>
      </dgm:t>
    </dgm:pt>
    <dgm:pt modelId="{F877BF2C-B75D-4218-A236-0FB2C054C1BE}" type="pres">
      <dgm:prSet presAssocID="{25EA83B9-263E-4380-9BEB-7038092EDC4E}" presName="connectorText" presStyleLbl="sibTrans2D1" presStyleIdx="4" presStyleCnt="5"/>
      <dgm:spPr/>
      <dgm:t>
        <a:bodyPr/>
        <a:lstStyle/>
        <a:p>
          <a:endParaRPr lang="ro-RO"/>
        </a:p>
      </dgm:t>
    </dgm:pt>
  </dgm:ptLst>
  <dgm:cxnLst>
    <dgm:cxn modelId="{89D59C55-791C-492A-9B8E-53B5B1989EC1}" type="presOf" srcId="{DCAE59EF-5204-4F02-9755-EDF8FC0D1B39}" destId="{488D9853-52AF-4A88-B9E1-24B9E818FF3F}" srcOrd="0" destOrd="0" presId="urn:microsoft.com/office/officeart/2005/8/layout/cycle2"/>
    <dgm:cxn modelId="{B7DFCA24-4B1E-49A3-AAF1-C67E1D9AE21D}" type="presOf" srcId="{EC6E7272-54C4-4773-A059-E4EA554715D4}" destId="{F253BB9F-17DF-4BA9-851C-18735F37101D}" srcOrd="0" destOrd="0" presId="urn:microsoft.com/office/officeart/2005/8/layout/cycle2"/>
    <dgm:cxn modelId="{FDE6AF57-6157-44D0-A776-E30EB11AC988}" type="presOf" srcId="{C245BF8E-314D-451E-9976-F2292CD49A5A}" destId="{0BAF6C13-F4A3-4179-95AC-B49C284619EC}" srcOrd="0" destOrd="0" presId="urn:microsoft.com/office/officeart/2005/8/layout/cycle2"/>
    <dgm:cxn modelId="{64D8D676-F958-4943-94FF-A523A3701B85}" type="presOf" srcId="{80FB0D30-DF82-457D-B046-5ED181494898}" destId="{5C1437E2-6FE4-454D-B3BF-4C424DC098D7}" srcOrd="1" destOrd="0" presId="urn:microsoft.com/office/officeart/2005/8/layout/cycle2"/>
    <dgm:cxn modelId="{B2CF68D6-E14F-4D91-AC48-30394BDDA867}" srcId="{C9C30E44-E2D8-45EB-B5B5-F7FC60E768BC}" destId="{3801F481-86E7-4C89-92E4-0A02AA0FA27A}" srcOrd="4" destOrd="0" parTransId="{580EB391-77A7-4625-990A-D7F3CF31905B}" sibTransId="{25EA83B9-263E-4380-9BEB-7038092EDC4E}"/>
    <dgm:cxn modelId="{85AFBF9D-D8B2-46AF-844D-1D56B98C98CC}" srcId="{C9C30E44-E2D8-45EB-B5B5-F7FC60E768BC}" destId="{DCAE59EF-5204-4F02-9755-EDF8FC0D1B39}" srcOrd="0" destOrd="0" parTransId="{3908425F-9BBB-48B1-B445-5EE1F8F39A0E}" sibTransId="{EC6E7272-54C4-4773-A059-E4EA554715D4}"/>
    <dgm:cxn modelId="{35BCA4B9-2693-4DEF-BA2C-28994230D939}" type="presOf" srcId="{25EA83B9-263E-4380-9BEB-7038092EDC4E}" destId="{9C948084-81D1-4650-8FB0-3B26E92D71A5}" srcOrd="0" destOrd="0" presId="urn:microsoft.com/office/officeart/2005/8/layout/cycle2"/>
    <dgm:cxn modelId="{F52604C5-84CD-4614-B047-947CA743280A}" srcId="{C9C30E44-E2D8-45EB-B5B5-F7FC60E768BC}" destId="{C245BF8E-314D-451E-9976-F2292CD49A5A}" srcOrd="3" destOrd="0" parTransId="{E29A349D-5E93-4EFE-9D37-272A7BA66BDF}" sibTransId="{80FB0D30-DF82-457D-B046-5ED181494898}"/>
    <dgm:cxn modelId="{8809BC44-8FF5-43EA-AE68-8FE40D05F5DF}" type="presOf" srcId="{25EA83B9-263E-4380-9BEB-7038092EDC4E}" destId="{F877BF2C-B75D-4218-A236-0FB2C054C1BE}" srcOrd="1" destOrd="0" presId="urn:microsoft.com/office/officeart/2005/8/layout/cycle2"/>
    <dgm:cxn modelId="{AB9F6735-E7D8-469B-B0A0-7CD86D928BE6}" type="presOf" srcId="{98DBC312-1628-43C8-9C00-6A688748679B}" destId="{8BDFA682-ED2C-4847-8CC0-3C28FC33C421}" srcOrd="0" destOrd="0" presId="urn:microsoft.com/office/officeart/2005/8/layout/cycle2"/>
    <dgm:cxn modelId="{74990709-DD42-4BE6-8016-78C8B50BC74A}" type="presOf" srcId="{ECBA9865-701D-4B9B-99C1-43DF89D83EEC}" destId="{6ABBADFF-896B-4F13-8B8E-C006B6DF4A4E}" srcOrd="0" destOrd="0" presId="urn:microsoft.com/office/officeart/2005/8/layout/cycle2"/>
    <dgm:cxn modelId="{A8C5ED15-CE8A-4399-98C1-E02A4B72A4B4}" type="presOf" srcId="{C64F503A-1B51-476A-9860-F8C6E6BC6590}" destId="{E276E11D-9009-4D10-A6E8-0BCB5C565A30}" srcOrd="0" destOrd="0" presId="urn:microsoft.com/office/officeart/2005/8/layout/cycle2"/>
    <dgm:cxn modelId="{71D7EB43-A0A3-4661-9C87-447913AD4C6C}" type="presOf" srcId="{80FB0D30-DF82-457D-B046-5ED181494898}" destId="{D54CD7B9-91CD-43EF-AD9D-86E30195777F}" srcOrd="0" destOrd="0" presId="urn:microsoft.com/office/officeart/2005/8/layout/cycle2"/>
    <dgm:cxn modelId="{71F78F90-412C-4F23-A004-E51CBCA37D84}" type="presOf" srcId="{98DBC312-1628-43C8-9C00-6A688748679B}" destId="{98C40EB9-CA1D-453D-B9E9-3E182000DA36}" srcOrd="1" destOrd="0" presId="urn:microsoft.com/office/officeart/2005/8/layout/cycle2"/>
    <dgm:cxn modelId="{A9B3E32C-D971-45BF-9053-1BC8DFD5A7D6}" srcId="{C9C30E44-E2D8-45EB-B5B5-F7FC60E768BC}" destId="{8D2B1B0F-BC97-464B-9B9E-8739DA9A852C}" srcOrd="2" destOrd="0" parTransId="{892A0934-E26B-4A97-9232-D06FA016FDAF}" sibTransId="{C64F503A-1B51-476A-9860-F8C6E6BC6590}"/>
    <dgm:cxn modelId="{65586B0C-C442-4365-ACDE-DDDAD6838E77}" type="presOf" srcId="{3801F481-86E7-4C89-92E4-0A02AA0FA27A}" destId="{E947CB7C-B4AE-4B50-8C12-612A5123C500}" srcOrd="0" destOrd="0" presId="urn:microsoft.com/office/officeart/2005/8/layout/cycle2"/>
    <dgm:cxn modelId="{E14A0654-7944-41FD-B02D-9E8808F615F1}" type="presOf" srcId="{C9C30E44-E2D8-45EB-B5B5-F7FC60E768BC}" destId="{1641C624-FADF-454B-AA53-46FC71EC4F3B}" srcOrd="0" destOrd="0" presId="urn:microsoft.com/office/officeart/2005/8/layout/cycle2"/>
    <dgm:cxn modelId="{A48AD664-5C56-48A1-B41E-1766150F0572}" type="presOf" srcId="{8D2B1B0F-BC97-464B-9B9E-8739DA9A852C}" destId="{790994AD-058B-4010-8906-478CF66B8ED6}" srcOrd="0" destOrd="0" presId="urn:microsoft.com/office/officeart/2005/8/layout/cycle2"/>
    <dgm:cxn modelId="{C7EA1E3D-A87A-4C7C-9A56-BA10C81DF4BC}" type="presOf" srcId="{EC6E7272-54C4-4773-A059-E4EA554715D4}" destId="{D10902B9-1242-498A-88AE-73A46F311859}" srcOrd="1" destOrd="0" presId="urn:microsoft.com/office/officeart/2005/8/layout/cycle2"/>
    <dgm:cxn modelId="{FBEEEF42-FE5A-4C3F-AE4D-328925263551}" type="presOf" srcId="{C64F503A-1B51-476A-9860-F8C6E6BC6590}" destId="{5C054CD5-B3F3-4F1F-A18E-05C9DF2FB105}" srcOrd="1" destOrd="0" presId="urn:microsoft.com/office/officeart/2005/8/layout/cycle2"/>
    <dgm:cxn modelId="{D88E0531-E9E7-4EAC-86D6-DC113CBA6D0B}" srcId="{C9C30E44-E2D8-45EB-B5B5-F7FC60E768BC}" destId="{ECBA9865-701D-4B9B-99C1-43DF89D83EEC}" srcOrd="1" destOrd="0" parTransId="{C63E0DA7-6A47-4A8E-8B78-5E3D73E121FB}" sibTransId="{98DBC312-1628-43C8-9C00-6A688748679B}"/>
    <dgm:cxn modelId="{1DD53967-5D90-4550-A0CC-8584D19E009E}" type="presParOf" srcId="{1641C624-FADF-454B-AA53-46FC71EC4F3B}" destId="{488D9853-52AF-4A88-B9E1-24B9E818FF3F}" srcOrd="0" destOrd="0" presId="urn:microsoft.com/office/officeart/2005/8/layout/cycle2"/>
    <dgm:cxn modelId="{321B7C18-6BF0-4B80-86DE-4B0792F7214C}" type="presParOf" srcId="{1641C624-FADF-454B-AA53-46FC71EC4F3B}" destId="{F253BB9F-17DF-4BA9-851C-18735F37101D}" srcOrd="1" destOrd="0" presId="urn:microsoft.com/office/officeart/2005/8/layout/cycle2"/>
    <dgm:cxn modelId="{CC72ED8E-F915-4891-85AB-C410DDB1E2E0}" type="presParOf" srcId="{F253BB9F-17DF-4BA9-851C-18735F37101D}" destId="{D10902B9-1242-498A-88AE-73A46F311859}" srcOrd="0" destOrd="0" presId="urn:microsoft.com/office/officeart/2005/8/layout/cycle2"/>
    <dgm:cxn modelId="{52A6D66D-76CA-4D02-80F1-30816EB1CDEF}" type="presParOf" srcId="{1641C624-FADF-454B-AA53-46FC71EC4F3B}" destId="{6ABBADFF-896B-4F13-8B8E-C006B6DF4A4E}" srcOrd="2" destOrd="0" presId="urn:microsoft.com/office/officeart/2005/8/layout/cycle2"/>
    <dgm:cxn modelId="{63A5B0B2-C7A1-4501-9487-30C4FE47B810}" type="presParOf" srcId="{1641C624-FADF-454B-AA53-46FC71EC4F3B}" destId="{8BDFA682-ED2C-4847-8CC0-3C28FC33C421}" srcOrd="3" destOrd="0" presId="urn:microsoft.com/office/officeart/2005/8/layout/cycle2"/>
    <dgm:cxn modelId="{A7A9EEAA-FFD0-4F68-9BB6-07D8BA7F825A}" type="presParOf" srcId="{8BDFA682-ED2C-4847-8CC0-3C28FC33C421}" destId="{98C40EB9-CA1D-453D-B9E9-3E182000DA36}" srcOrd="0" destOrd="0" presId="urn:microsoft.com/office/officeart/2005/8/layout/cycle2"/>
    <dgm:cxn modelId="{751CB6A5-9C81-4341-8D27-ECE5D013C2C3}" type="presParOf" srcId="{1641C624-FADF-454B-AA53-46FC71EC4F3B}" destId="{790994AD-058B-4010-8906-478CF66B8ED6}" srcOrd="4" destOrd="0" presId="urn:microsoft.com/office/officeart/2005/8/layout/cycle2"/>
    <dgm:cxn modelId="{C6FA33E8-E681-4A7C-AF70-4A3268BC4984}" type="presParOf" srcId="{1641C624-FADF-454B-AA53-46FC71EC4F3B}" destId="{E276E11D-9009-4D10-A6E8-0BCB5C565A30}" srcOrd="5" destOrd="0" presId="urn:microsoft.com/office/officeart/2005/8/layout/cycle2"/>
    <dgm:cxn modelId="{B1BE0367-3C2B-40DD-A607-CAE1D04E5647}" type="presParOf" srcId="{E276E11D-9009-4D10-A6E8-0BCB5C565A30}" destId="{5C054CD5-B3F3-4F1F-A18E-05C9DF2FB105}" srcOrd="0" destOrd="0" presId="urn:microsoft.com/office/officeart/2005/8/layout/cycle2"/>
    <dgm:cxn modelId="{CB347051-69BB-4716-942A-3DF09CD23C4B}" type="presParOf" srcId="{1641C624-FADF-454B-AA53-46FC71EC4F3B}" destId="{0BAF6C13-F4A3-4179-95AC-B49C284619EC}" srcOrd="6" destOrd="0" presId="urn:microsoft.com/office/officeart/2005/8/layout/cycle2"/>
    <dgm:cxn modelId="{9B8A3F63-B36A-4C2B-9A2B-CFFB4339C454}" type="presParOf" srcId="{1641C624-FADF-454B-AA53-46FC71EC4F3B}" destId="{D54CD7B9-91CD-43EF-AD9D-86E30195777F}" srcOrd="7" destOrd="0" presId="urn:microsoft.com/office/officeart/2005/8/layout/cycle2"/>
    <dgm:cxn modelId="{560DF44E-7A14-4F22-862D-498F5713B5C8}" type="presParOf" srcId="{D54CD7B9-91CD-43EF-AD9D-86E30195777F}" destId="{5C1437E2-6FE4-454D-B3BF-4C424DC098D7}" srcOrd="0" destOrd="0" presId="urn:microsoft.com/office/officeart/2005/8/layout/cycle2"/>
    <dgm:cxn modelId="{F2D71D12-B8C9-463E-A8F6-2D68EBD17C71}" type="presParOf" srcId="{1641C624-FADF-454B-AA53-46FC71EC4F3B}" destId="{E947CB7C-B4AE-4B50-8C12-612A5123C500}" srcOrd="8" destOrd="0" presId="urn:microsoft.com/office/officeart/2005/8/layout/cycle2"/>
    <dgm:cxn modelId="{D86F1F87-FC12-4883-A85E-58B39950AF79}" type="presParOf" srcId="{1641C624-FADF-454B-AA53-46FC71EC4F3B}" destId="{9C948084-81D1-4650-8FB0-3B26E92D71A5}" srcOrd="9" destOrd="0" presId="urn:microsoft.com/office/officeart/2005/8/layout/cycle2"/>
    <dgm:cxn modelId="{A1CE0427-2764-4A0F-A76E-B67B69CA534D}" type="presParOf" srcId="{9C948084-81D1-4650-8FB0-3B26E92D71A5}" destId="{F877BF2C-B75D-4218-A236-0FB2C054C1B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256C3D-F941-41BD-8F6A-DB3C44B3E4C1}">
      <dsp:nvSpPr>
        <dsp:cNvPr id="0" name=""/>
        <dsp:cNvSpPr/>
      </dsp:nvSpPr>
      <dsp:spPr>
        <a:xfrm>
          <a:off x="3481683" y="1728748"/>
          <a:ext cx="1327897" cy="13278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300" b="1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 smtClean="0"/>
            <a:t>Entrepreneur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300" b="1" kern="1200" dirty="0"/>
        </a:p>
      </dsp:txBody>
      <dsp:txXfrm>
        <a:off x="3676149" y="1923214"/>
        <a:ext cx="938965" cy="938965"/>
      </dsp:txXfrm>
    </dsp:sp>
    <dsp:sp modelId="{FAD5CC23-C5D8-4D4C-AC25-F7058B46F1D8}">
      <dsp:nvSpPr>
        <dsp:cNvPr id="0" name=""/>
        <dsp:cNvSpPr/>
      </dsp:nvSpPr>
      <dsp:spPr>
        <a:xfrm rot="16200000">
          <a:off x="3946071" y="1514774"/>
          <a:ext cx="399120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399120" y="1441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500" kern="1200"/>
        </a:p>
      </dsp:txBody>
      <dsp:txXfrm>
        <a:off x="4135653" y="1519210"/>
        <a:ext cx="19956" cy="19956"/>
      </dsp:txXfrm>
    </dsp:sp>
    <dsp:sp modelId="{C91153F8-B2C3-4FE7-828C-F973EC82F2CC}">
      <dsp:nvSpPr>
        <dsp:cNvPr id="0" name=""/>
        <dsp:cNvSpPr/>
      </dsp:nvSpPr>
      <dsp:spPr>
        <a:xfrm>
          <a:off x="3481683" y="1730"/>
          <a:ext cx="1327897" cy="132789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err="1" smtClean="0"/>
            <a:t>Creativity</a:t>
          </a:r>
          <a:endParaRPr lang="it-IT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err="1" smtClean="0"/>
            <a:t>Adaptability</a:t>
          </a:r>
          <a:endParaRPr lang="it-IT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000" b="1" kern="1200" dirty="0"/>
        </a:p>
      </dsp:txBody>
      <dsp:txXfrm>
        <a:off x="3676149" y="196196"/>
        <a:ext cx="938965" cy="938965"/>
      </dsp:txXfrm>
    </dsp:sp>
    <dsp:sp modelId="{0FC88AB5-4E45-45CF-A56A-09DF88B0071F}">
      <dsp:nvSpPr>
        <dsp:cNvPr id="0" name=""/>
        <dsp:cNvSpPr/>
      </dsp:nvSpPr>
      <dsp:spPr>
        <a:xfrm>
          <a:off x="4809580" y="2378283"/>
          <a:ext cx="399120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399120" y="1441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500" kern="1200"/>
        </a:p>
      </dsp:txBody>
      <dsp:txXfrm>
        <a:off x="4999163" y="2382719"/>
        <a:ext cx="19956" cy="19956"/>
      </dsp:txXfrm>
    </dsp:sp>
    <dsp:sp modelId="{C7651F55-7FD2-457A-A248-743BF50866B3}">
      <dsp:nvSpPr>
        <dsp:cNvPr id="0" name=""/>
        <dsp:cNvSpPr/>
      </dsp:nvSpPr>
      <dsp:spPr>
        <a:xfrm>
          <a:off x="5208701" y="1728748"/>
          <a:ext cx="1327897" cy="1327897"/>
        </a:xfrm>
        <a:prstGeom prst="ellipse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smtClean="0"/>
            <a:t>Time management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err="1" smtClean="0"/>
            <a:t>God</a:t>
          </a:r>
          <a:r>
            <a:rPr lang="it-IT" sz="1000" b="1" kern="1200" dirty="0" smtClean="0"/>
            <a:t> </a:t>
          </a:r>
          <a:r>
            <a:rPr lang="it-IT" sz="1000" b="1" kern="1200" dirty="0" err="1" smtClean="0"/>
            <a:t>organiser</a:t>
          </a:r>
          <a:endParaRPr lang="it-IT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000" b="1" kern="1200" dirty="0"/>
        </a:p>
      </dsp:txBody>
      <dsp:txXfrm>
        <a:off x="5403167" y="1923214"/>
        <a:ext cx="938965" cy="938965"/>
      </dsp:txXfrm>
    </dsp:sp>
    <dsp:sp modelId="{FAF48729-318C-47AB-AF1D-750A6BAD8D98}">
      <dsp:nvSpPr>
        <dsp:cNvPr id="0" name=""/>
        <dsp:cNvSpPr/>
      </dsp:nvSpPr>
      <dsp:spPr>
        <a:xfrm rot="5400000">
          <a:off x="3946071" y="3241792"/>
          <a:ext cx="399120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399120" y="1441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500" kern="1200"/>
        </a:p>
      </dsp:txBody>
      <dsp:txXfrm>
        <a:off x="4135653" y="3246228"/>
        <a:ext cx="19956" cy="19956"/>
      </dsp:txXfrm>
    </dsp:sp>
    <dsp:sp modelId="{370B01DC-D70B-4AA9-8610-4DF1538EE756}">
      <dsp:nvSpPr>
        <dsp:cNvPr id="0" name=""/>
        <dsp:cNvSpPr/>
      </dsp:nvSpPr>
      <dsp:spPr>
        <a:xfrm>
          <a:off x="3481683" y="3455766"/>
          <a:ext cx="1327897" cy="1327897"/>
        </a:xfrm>
        <a:prstGeom prst="ellips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err="1" smtClean="0"/>
            <a:t>Teamwork</a:t>
          </a:r>
          <a:endParaRPr lang="it-IT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err="1" smtClean="0"/>
            <a:t>Communication</a:t>
          </a:r>
          <a:r>
            <a:rPr lang="it-IT" sz="1000" b="1" kern="1200" dirty="0" smtClean="0"/>
            <a:t> </a:t>
          </a:r>
          <a:r>
            <a:rPr lang="it-IT" sz="1000" b="1" kern="1200" dirty="0" err="1" smtClean="0"/>
            <a:t>skills</a:t>
          </a:r>
          <a:endParaRPr lang="it-IT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000" b="1" kern="1200" dirty="0"/>
        </a:p>
      </dsp:txBody>
      <dsp:txXfrm>
        <a:off x="3676149" y="3650232"/>
        <a:ext cx="938965" cy="938965"/>
      </dsp:txXfrm>
    </dsp:sp>
    <dsp:sp modelId="{A3F70EA6-8CB4-4F07-AE5D-954E1FF3A650}">
      <dsp:nvSpPr>
        <dsp:cNvPr id="0" name=""/>
        <dsp:cNvSpPr/>
      </dsp:nvSpPr>
      <dsp:spPr>
        <a:xfrm rot="10800000">
          <a:off x="3082562" y="2378283"/>
          <a:ext cx="399120" cy="28828"/>
        </a:xfrm>
        <a:custGeom>
          <a:avLst/>
          <a:gdLst/>
          <a:ahLst/>
          <a:cxnLst/>
          <a:rect l="0" t="0" r="0" b="0"/>
          <a:pathLst>
            <a:path>
              <a:moveTo>
                <a:pt x="0" y="14414"/>
              </a:moveTo>
              <a:lnTo>
                <a:pt x="399120" y="1441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500" kern="1200"/>
        </a:p>
      </dsp:txBody>
      <dsp:txXfrm rot="10800000">
        <a:off x="3272144" y="2382719"/>
        <a:ext cx="19956" cy="19956"/>
      </dsp:txXfrm>
    </dsp:sp>
    <dsp:sp modelId="{BB848FA0-CA73-4822-84F1-FB47079EE3D3}">
      <dsp:nvSpPr>
        <dsp:cNvPr id="0" name=""/>
        <dsp:cNvSpPr/>
      </dsp:nvSpPr>
      <dsp:spPr>
        <a:xfrm>
          <a:off x="1754664" y="1728748"/>
          <a:ext cx="1327897" cy="1327897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smtClean="0"/>
            <a:t>Public </a:t>
          </a:r>
          <a:r>
            <a:rPr lang="it-IT" sz="1000" b="1" kern="1200" dirty="0" err="1" smtClean="0"/>
            <a:t>speaking</a:t>
          </a:r>
          <a:endParaRPr lang="it-IT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err="1" smtClean="0"/>
            <a:t>Customer</a:t>
          </a:r>
          <a:r>
            <a:rPr lang="it-IT" sz="1000" b="1" kern="1200" dirty="0" smtClean="0"/>
            <a:t> service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000" b="1" kern="1200" dirty="0"/>
        </a:p>
      </dsp:txBody>
      <dsp:txXfrm>
        <a:off x="1949130" y="1923214"/>
        <a:ext cx="938965" cy="9389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8D9853-52AF-4A88-B9E1-24B9E818FF3F}">
      <dsp:nvSpPr>
        <dsp:cNvPr id="0" name=""/>
        <dsp:cNvSpPr/>
      </dsp:nvSpPr>
      <dsp:spPr>
        <a:xfrm>
          <a:off x="3431678" y="143"/>
          <a:ext cx="1366242" cy="136624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err="1" smtClean="0"/>
            <a:t>Greet</a:t>
          </a:r>
          <a:r>
            <a:rPr lang="it-IT" sz="1300" kern="1200" dirty="0" smtClean="0"/>
            <a:t> the </a:t>
          </a:r>
          <a:r>
            <a:rPr lang="it-IT" sz="1300" kern="1200" dirty="0" err="1" smtClean="0"/>
            <a:t>customer</a:t>
          </a:r>
          <a:endParaRPr lang="it-IT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300" kern="1200" dirty="0"/>
        </a:p>
      </dsp:txBody>
      <dsp:txXfrm>
        <a:off x="3631760" y="200225"/>
        <a:ext cx="966078" cy="966078"/>
      </dsp:txXfrm>
    </dsp:sp>
    <dsp:sp modelId="{F253BB9F-17DF-4BA9-851C-18735F37101D}">
      <dsp:nvSpPr>
        <dsp:cNvPr id="0" name=""/>
        <dsp:cNvSpPr/>
      </dsp:nvSpPr>
      <dsp:spPr>
        <a:xfrm rot="2160000">
          <a:off x="4754947" y="1050053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100" kern="1200"/>
        </a:p>
      </dsp:txBody>
      <dsp:txXfrm>
        <a:off x="4765376" y="1110177"/>
        <a:ext cx="254833" cy="276664"/>
      </dsp:txXfrm>
    </dsp:sp>
    <dsp:sp modelId="{6ABBADFF-896B-4F13-8B8E-C006B6DF4A4E}">
      <dsp:nvSpPr>
        <dsp:cNvPr id="0" name=""/>
        <dsp:cNvSpPr/>
      </dsp:nvSpPr>
      <dsp:spPr>
        <a:xfrm>
          <a:off x="5092691" y="1206939"/>
          <a:ext cx="1366242" cy="136624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err="1" smtClean="0"/>
            <a:t>Build</a:t>
          </a:r>
          <a:r>
            <a:rPr lang="it-IT" sz="1300" kern="1200" dirty="0" smtClean="0"/>
            <a:t> </a:t>
          </a:r>
          <a:r>
            <a:rPr lang="it-IT" sz="1300" kern="1200" dirty="0" err="1" smtClean="0"/>
            <a:t>rapport</a:t>
          </a:r>
          <a:endParaRPr lang="it-IT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300" kern="1200" dirty="0"/>
        </a:p>
      </dsp:txBody>
      <dsp:txXfrm>
        <a:off x="5292773" y="1407021"/>
        <a:ext cx="966078" cy="966078"/>
      </dsp:txXfrm>
    </dsp:sp>
    <dsp:sp modelId="{8BDFA682-ED2C-4847-8CC0-3C28FC33C421}">
      <dsp:nvSpPr>
        <dsp:cNvPr id="0" name=""/>
        <dsp:cNvSpPr/>
      </dsp:nvSpPr>
      <dsp:spPr>
        <a:xfrm rot="6480000">
          <a:off x="5279747" y="2626027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100" kern="1200"/>
        </a:p>
      </dsp:txBody>
      <dsp:txXfrm rot="10800000">
        <a:off x="5351228" y="2666314"/>
        <a:ext cx="254833" cy="276664"/>
      </dsp:txXfrm>
    </dsp:sp>
    <dsp:sp modelId="{790994AD-058B-4010-8906-478CF66B8ED6}">
      <dsp:nvSpPr>
        <dsp:cNvPr id="0" name=""/>
        <dsp:cNvSpPr/>
      </dsp:nvSpPr>
      <dsp:spPr>
        <a:xfrm>
          <a:off x="4458241" y="3159577"/>
          <a:ext cx="1366242" cy="13662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err="1" smtClean="0"/>
            <a:t>Listen</a:t>
          </a:r>
          <a:r>
            <a:rPr lang="it-IT" sz="1300" kern="1200" dirty="0" smtClean="0"/>
            <a:t> </a:t>
          </a:r>
          <a:r>
            <a:rPr lang="it-IT" sz="1300" kern="1200" dirty="0" err="1" smtClean="0"/>
            <a:t>carefully</a:t>
          </a:r>
          <a:endParaRPr lang="it-IT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300" kern="1200" dirty="0"/>
        </a:p>
      </dsp:txBody>
      <dsp:txXfrm>
        <a:off x="4658323" y="3359659"/>
        <a:ext cx="966078" cy="966078"/>
      </dsp:txXfrm>
    </dsp:sp>
    <dsp:sp modelId="{E276E11D-9009-4D10-A6E8-0BCB5C565A30}">
      <dsp:nvSpPr>
        <dsp:cNvPr id="0" name=""/>
        <dsp:cNvSpPr/>
      </dsp:nvSpPr>
      <dsp:spPr>
        <a:xfrm rot="10800000">
          <a:off x="3943079" y="361214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100" kern="1200"/>
        </a:p>
      </dsp:txBody>
      <dsp:txXfrm rot="10800000">
        <a:off x="4052293" y="3704366"/>
        <a:ext cx="254833" cy="276664"/>
      </dsp:txXfrm>
    </dsp:sp>
    <dsp:sp modelId="{0BAF6C13-F4A3-4179-95AC-B49C284619EC}">
      <dsp:nvSpPr>
        <dsp:cNvPr id="0" name=""/>
        <dsp:cNvSpPr/>
      </dsp:nvSpPr>
      <dsp:spPr>
        <a:xfrm>
          <a:off x="2405116" y="3159577"/>
          <a:ext cx="1366242" cy="136624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err="1" smtClean="0"/>
            <a:t>Ask</a:t>
          </a:r>
          <a:r>
            <a:rPr lang="it-IT" sz="1300" kern="1200" dirty="0" smtClean="0"/>
            <a:t> </a:t>
          </a:r>
          <a:r>
            <a:rPr lang="it-IT" sz="1300" kern="1200" dirty="0" err="1" smtClean="0"/>
            <a:t>clarifying</a:t>
          </a:r>
          <a:r>
            <a:rPr lang="it-IT" sz="1300" kern="1200" dirty="0" smtClean="0"/>
            <a:t> </a:t>
          </a:r>
          <a:r>
            <a:rPr lang="it-IT" sz="1300" kern="1200" dirty="0" err="1" smtClean="0"/>
            <a:t>questions</a:t>
          </a:r>
          <a:endParaRPr lang="it-IT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300" kern="1200" dirty="0"/>
        </a:p>
      </dsp:txBody>
      <dsp:txXfrm>
        <a:off x="2605198" y="3359659"/>
        <a:ext cx="966078" cy="966078"/>
      </dsp:txXfrm>
    </dsp:sp>
    <dsp:sp modelId="{D54CD7B9-91CD-43EF-AD9D-86E30195777F}">
      <dsp:nvSpPr>
        <dsp:cNvPr id="0" name=""/>
        <dsp:cNvSpPr/>
      </dsp:nvSpPr>
      <dsp:spPr>
        <a:xfrm rot="15120000">
          <a:off x="2592172" y="264562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100" kern="1200"/>
        </a:p>
      </dsp:txBody>
      <dsp:txXfrm rot="10800000">
        <a:off x="2663653" y="2789780"/>
        <a:ext cx="254833" cy="276664"/>
      </dsp:txXfrm>
    </dsp:sp>
    <dsp:sp modelId="{E947CB7C-B4AE-4B50-8C12-612A5123C500}">
      <dsp:nvSpPr>
        <dsp:cNvPr id="0" name=""/>
        <dsp:cNvSpPr/>
      </dsp:nvSpPr>
      <dsp:spPr>
        <a:xfrm>
          <a:off x="1770665" y="1206939"/>
          <a:ext cx="1366242" cy="136624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err="1" smtClean="0"/>
            <a:t>Agree</a:t>
          </a:r>
          <a:r>
            <a:rPr lang="it-IT" sz="1300" kern="1200" dirty="0" smtClean="0"/>
            <a:t> on the </a:t>
          </a:r>
          <a:r>
            <a:rPr lang="it-IT" sz="1300" kern="1200" dirty="0" err="1" smtClean="0"/>
            <a:t>solution</a:t>
          </a:r>
          <a:endParaRPr lang="it-IT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300" kern="1200" dirty="0"/>
        </a:p>
      </dsp:txBody>
      <dsp:txXfrm>
        <a:off x="1970747" y="1407021"/>
        <a:ext cx="966078" cy="966078"/>
      </dsp:txXfrm>
    </dsp:sp>
    <dsp:sp modelId="{9C948084-81D1-4650-8FB0-3B26E92D71A5}">
      <dsp:nvSpPr>
        <dsp:cNvPr id="0" name=""/>
        <dsp:cNvSpPr/>
      </dsp:nvSpPr>
      <dsp:spPr>
        <a:xfrm rot="19440000">
          <a:off x="3093934" y="106216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100" kern="1200"/>
        </a:p>
      </dsp:txBody>
      <dsp:txXfrm>
        <a:off x="3104363" y="1186483"/>
        <a:ext cx="254833" cy="2766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FF93A-15BC-4C66-A8F9-01604D9DEB94}" type="datetimeFigureOut">
              <a:rPr lang="ro-RO" smtClean="0"/>
              <a:pPr/>
              <a:t>25.05.2016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AB2C9-D2CC-4579-8CAE-65A66D0D3CDE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9321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Source: http://www.teamworkandleadership.com/ </a:t>
            </a: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AB2C9-D2CC-4579-8CAE-65A66D0D3CDE}" type="slidenum">
              <a:rPr lang="ro-RO" smtClean="0"/>
              <a:pPr/>
              <a:t>7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43522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http://www.gretchenrubin.com/</a:t>
            </a: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AB2C9-D2CC-4579-8CAE-65A66D0D3CDE}" type="slidenum">
              <a:rPr lang="ro-RO" smtClean="0"/>
              <a:pPr/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62220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25.05.2016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08394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25.05.2016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06908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25.05.2016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85018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25.05.2016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89074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25.05.2016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7214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25.05.2016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98674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25.05.2016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17654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25.05.2016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7264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25.05.2016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8359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25.05.2016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14440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54A72-046A-4F1F-AEA3-E40A59B0C48C}" type="datetimeFigureOut">
              <a:rPr lang="ro-RO" smtClean="0"/>
              <a:pPr/>
              <a:t>25.05.2016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16841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54A72-046A-4F1F-AEA3-E40A59B0C48C}" type="datetimeFigureOut">
              <a:rPr lang="ro-RO" smtClean="0"/>
              <a:pPr/>
              <a:t>25.05.2016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4E677-4AE2-4DA0-9FF5-6F90C91234EF}" type="slidenum">
              <a:rPr lang="ro-RO" smtClean="0"/>
              <a:pPr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6304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POWERP_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65771" cy="6857999"/>
          </a:xfrm>
          <a:prstGeom prst="rect">
            <a:avLst/>
          </a:prstGeom>
        </p:spPr>
      </p:pic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b="1" dirty="0" smtClean="0"/>
          </a:p>
          <a:p>
            <a:endParaRPr lang="it-IT" b="1" dirty="0"/>
          </a:p>
          <a:p>
            <a:pPr marR="0" eaLnBrk="1" hangingPunct="1"/>
            <a:endParaRPr lang="ro-RO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1524000" y="5867400"/>
            <a:ext cx="632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solidFill>
                  <a:schemeClr val="bg1"/>
                </a:solidFill>
                <a:latin typeface="+mj-lt"/>
              </a:rPr>
              <a:t>Upskilling Europe Toolkits | Toolkit 01:  </a:t>
            </a:r>
            <a:r>
              <a:rPr lang="it-IT" sz="1400" dirty="0" smtClean="0">
                <a:solidFill>
                  <a:schemeClr val="bg1"/>
                </a:solidFill>
                <a:latin typeface="+mj-lt"/>
              </a:rPr>
              <a:t>Social </a:t>
            </a:r>
            <a:r>
              <a:rPr lang="it-IT" sz="1400" dirty="0" err="1" smtClean="0">
                <a:solidFill>
                  <a:schemeClr val="bg1"/>
                </a:solidFill>
                <a:latin typeface="+mj-lt"/>
              </a:rPr>
              <a:t>Entrepreneurship</a:t>
            </a:r>
            <a:endParaRPr lang="it-IT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827584" y="2132856"/>
            <a:ext cx="7488832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2232248"/>
          </a:xfrm>
        </p:spPr>
        <p:txBody>
          <a:bodyPr/>
          <a:lstStyle/>
          <a:p>
            <a:pPr>
              <a:defRPr/>
            </a:pPr>
            <a:r>
              <a:rPr lang="en-US" sz="4200" b="1" dirty="0"/>
              <a:t>Social </a:t>
            </a:r>
            <a:r>
              <a:rPr lang="en-US" sz="4200" b="1" dirty="0" err="1"/>
              <a:t>Entrereneurship</a:t>
            </a:r>
            <a:r>
              <a:rPr lang="en-US" sz="4200" b="1" dirty="0"/>
              <a:t> Course</a:t>
            </a:r>
            <a:r>
              <a:rPr lang="en-US" sz="4200" b="1" dirty="0" smtClean="0"/>
              <a:t/>
            </a:r>
            <a:br>
              <a:rPr lang="en-US" sz="4200" b="1" dirty="0" smtClean="0"/>
            </a:br>
            <a:r>
              <a:rPr lang="en-US" sz="2400" b="1" dirty="0" smtClean="0"/>
              <a:t>Unit </a:t>
            </a:r>
            <a:r>
              <a:rPr lang="en-US" sz="2400" b="1" dirty="0" smtClean="0"/>
              <a:t>1</a:t>
            </a:r>
            <a:br>
              <a:rPr lang="en-US" sz="2400" b="1" dirty="0" smtClean="0"/>
            </a:br>
            <a:r>
              <a:rPr lang="en-US" sz="2400" b="1" dirty="0"/>
              <a:t>Entrepreneurship Skills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Creativi</a:t>
            </a:r>
            <a:r>
              <a:rPr lang="it-IT" dirty="0" err="1" smtClean="0"/>
              <a:t>ty</a:t>
            </a:r>
            <a:endParaRPr lang="ro-R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204864"/>
            <a:ext cx="5810250" cy="2857500"/>
          </a:xfrm>
        </p:spPr>
      </p:pic>
    </p:spTree>
    <p:extLst>
      <p:ext uri="{BB962C8B-B14F-4D97-AF65-F5344CB8AC3E}">
        <p14:creationId xmlns:p14="http://schemas.microsoft.com/office/powerpoint/2010/main" val="1194888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Creativity</a:t>
            </a:r>
            <a:r>
              <a:rPr lang="it-IT" dirty="0"/>
              <a:t> </a:t>
            </a:r>
            <a:r>
              <a:rPr lang="it-IT" dirty="0" err="1"/>
              <a:t>summary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Creativity = finding new ways for tackling the various issues you are confronting with; applying existing models to other situations</a:t>
            </a:r>
            <a:r>
              <a:rPr lang="it-IT" dirty="0" smtClean="0"/>
              <a:t>. </a:t>
            </a:r>
            <a:endParaRPr lang="ro-RO" dirty="0" smtClean="0"/>
          </a:p>
          <a:p>
            <a:r>
              <a:rPr lang="it-IT" dirty="0" err="1"/>
              <a:t>Steer</a:t>
            </a:r>
            <a:r>
              <a:rPr lang="it-IT" dirty="0"/>
              <a:t> </a:t>
            </a:r>
            <a:r>
              <a:rPr lang="it-IT" dirty="0" err="1"/>
              <a:t>creativity</a:t>
            </a:r>
            <a:r>
              <a:rPr lang="it-IT" dirty="0"/>
              <a:t> by</a:t>
            </a:r>
            <a:r>
              <a:rPr lang="ro-RO" dirty="0" smtClean="0"/>
              <a:t>: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Looking at things from a different perspective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Getting into a creative mood (</a:t>
            </a:r>
            <a:r>
              <a:rPr lang="en-US" dirty="0" err="1"/>
              <a:t>eg</a:t>
            </a:r>
            <a:r>
              <a:rPr lang="en-US" dirty="0"/>
              <a:t>. music, environment etc.)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Let your ideas come freely – do not judge them</a:t>
            </a:r>
          </a:p>
        </p:txBody>
      </p:sp>
    </p:spTree>
    <p:extLst>
      <p:ext uri="{BB962C8B-B14F-4D97-AF65-F5344CB8AC3E}">
        <p14:creationId xmlns:p14="http://schemas.microsoft.com/office/powerpoint/2010/main" val="3564619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Public </a:t>
            </a:r>
            <a:r>
              <a:rPr lang="it-IT" dirty="0" err="1"/>
              <a:t>speaking</a:t>
            </a:r>
            <a:r>
              <a:rPr lang="it-IT" dirty="0"/>
              <a:t> 1 </a:t>
            </a:r>
            <a:r>
              <a:rPr lang="it-IT" dirty="0" err="1"/>
              <a:t>summary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the end of this session, you are now able to</a:t>
            </a:r>
            <a:r>
              <a:rPr lang="it-IT" dirty="0" smtClean="0"/>
              <a:t>: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Make eye contact with your audience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Deliver improvised speeches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Describe and apply strategies for surpassing presentation fears</a:t>
            </a:r>
          </a:p>
        </p:txBody>
      </p:sp>
    </p:spTree>
    <p:extLst>
      <p:ext uri="{BB962C8B-B14F-4D97-AF65-F5344CB8AC3E}">
        <p14:creationId xmlns:p14="http://schemas.microsoft.com/office/powerpoint/2010/main" val="1355779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Public </a:t>
            </a:r>
            <a:r>
              <a:rPr lang="it-IT" dirty="0" err="1"/>
              <a:t>speaking</a:t>
            </a:r>
            <a:r>
              <a:rPr lang="it-IT" dirty="0"/>
              <a:t> </a:t>
            </a:r>
            <a:r>
              <a:rPr lang="it-IT" dirty="0" err="1"/>
              <a:t>skills</a:t>
            </a:r>
            <a:r>
              <a:rPr lang="it-IT" dirty="0"/>
              <a:t> </a:t>
            </a:r>
            <a:r>
              <a:rPr lang="it-IT" dirty="0" err="1"/>
              <a:t>summary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are now able to</a:t>
            </a:r>
            <a:r>
              <a:rPr lang="ro-RO" dirty="0" smtClean="0"/>
              <a:t>: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Describe the steps of a presentation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Explain the difference between data and the message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Prepare and deliver a sales pitch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Surpass your fears, go out there and deliver an amazing </a:t>
            </a:r>
            <a:r>
              <a:rPr lang="en-US" dirty="0" smtClean="0"/>
              <a:t>presentation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877210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Customer</a:t>
            </a:r>
            <a:r>
              <a:rPr lang="it-IT" dirty="0"/>
              <a:t> service </a:t>
            </a:r>
            <a:r>
              <a:rPr lang="it-IT" dirty="0" err="1" smtClean="0"/>
              <a:t>skills</a:t>
            </a:r>
            <a:endParaRPr lang="ro-R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029783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6835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Customer</a:t>
            </a:r>
            <a:r>
              <a:rPr lang="it-IT" dirty="0"/>
              <a:t> service </a:t>
            </a:r>
            <a:r>
              <a:rPr lang="it-IT" dirty="0" err="1"/>
              <a:t>skills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A </a:t>
            </a:r>
            <a:r>
              <a:rPr lang="it-IT" dirty="0" err="1"/>
              <a:t>few</a:t>
            </a:r>
            <a:r>
              <a:rPr lang="it-IT" dirty="0"/>
              <a:t> </a:t>
            </a:r>
            <a:r>
              <a:rPr lang="it-IT" dirty="0" err="1"/>
              <a:t>basic</a:t>
            </a:r>
            <a:r>
              <a:rPr lang="it-IT" dirty="0"/>
              <a:t> </a:t>
            </a:r>
            <a:r>
              <a:rPr lang="it-IT" dirty="0" err="1"/>
              <a:t>rules</a:t>
            </a:r>
            <a:r>
              <a:rPr lang="ro-RO" dirty="0" smtClean="0"/>
              <a:t>: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Never make assumptions;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Never make a promise to a customer you cannot keep;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Never lie to your customer;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Always act in a professional manner;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The customer is always right</a:t>
            </a:r>
            <a:r>
              <a:rPr lang="it-IT" dirty="0" smtClean="0"/>
              <a:t>!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104847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Customer</a:t>
            </a:r>
            <a:r>
              <a:rPr lang="it-IT" dirty="0"/>
              <a:t> service </a:t>
            </a:r>
            <a:r>
              <a:rPr lang="it-IT" dirty="0" err="1"/>
              <a:t>skills</a:t>
            </a:r>
            <a:r>
              <a:rPr lang="it-IT" dirty="0"/>
              <a:t> </a:t>
            </a:r>
            <a:r>
              <a:rPr lang="it-IT" dirty="0" err="1"/>
              <a:t>summary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are now able to</a:t>
            </a:r>
            <a:r>
              <a:rPr lang="ro-RO" dirty="0" smtClean="0"/>
              <a:t>:</a:t>
            </a:r>
            <a:endParaRPr lang="ro-RO" dirty="0" smtClean="0"/>
          </a:p>
          <a:p>
            <a:pPr lvl="1"/>
            <a:r>
              <a:rPr lang="en-US" dirty="0"/>
              <a:t>Describe the main steps in interacting with a customer;</a:t>
            </a:r>
          </a:p>
          <a:p>
            <a:pPr lvl="1"/>
            <a:r>
              <a:rPr lang="en-US" dirty="0"/>
              <a:t>Describe the rules governing customer interaction;</a:t>
            </a:r>
          </a:p>
          <a:p>
            <a:pPr lvl="1"/>
            <a:r>
              <a:rPr lang="en-US" dirty="0"/>
              <a:t>Remind yourself and refer to your own experience as a </a:t>
            </a:r>
            <a:r>
              <a:rPr lang="en-US" dirty="0" smtClean="0"/>
              <a:t>customer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46348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Course </a:t>
            </a:r>
            <a:r>
              <a:rPr lang="it-IT" dirty="0" err="1"/>
              <a:t>structure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3 </a:t>
            </a:r>
            <a:r>
              <a:rPr lang="ro-RO" dirty="0" smtClean="0"/>
              <a:t>Unit</a:t>
            </a:r>
            <a:r>
              <a:rPr lang="it-IT" dirty="0"/>
              <a:t>s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it-IT" dirty="0" err="1"/>
              <a:t>Entrepreneurship</a:t>
            </a:r>
            <a:r>
              <a:rPr lang="it-IT" dirty="0"/>
              <a:t> </a:t>
            </a:r>
            <a:r>
              <a:rPr lang="it-IT" dirty="0" err="1"/>
              <a:t>skills</a:t>
            </a:r>
            <a:r>
              <a:rPr lang="it-IT" dirty="0"/>
              <a:t> – 18 hours</a:t>
            </a:r>
          </a:p>
          <a:p>
            <a:pPr lvl="1">
              <a:buFont typeface="Courier New" pitchFamily="49" charset="0"/>
              <a:buChar char="o"/>
            </a:pP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Value proposition structure – 36 hours</a:t>
            </a:r>
          </a:p>
          <a:p>
            <a:pPr lvl="1">
              <a:buFont typeface="Courier New" pitchFamily="49" charset="0"/>
              <a:buChar char="o"/>
            </a:pP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Developing your own value proposition for a social enterprise – 18 hours</a:t>
            </a:r>
          </a:p>
        </p:txBody>
      </p:sp>
    </p:spTree>
    <p:extLst>
      <p:ext uri="{BB962C8B-B14F-4D97-AF65-F5344CB8AC3E}">
        <p14:creationId xmlns:p14="http://schemas.microsoft.com/office/powerpoint/2010/main" val="324122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General </a:t>
            </a:r>
            <a:r>
              <a:rPr lang="it-IT" dirty="0" err="1"/>
              <a:t>course</a:t>
            </a:r>
            <a:r>
              <a:rPr lang="it-IT" dirty="0"/>
              <a:t> </a:t>
            </a:r>
            <a:r>
              <a:rPr lang="it-IT" dirty="0" err="1"/>
              <a:t>objectives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At the end of the 72 hours of this course, you will be able to</a:t>
            </a:r>
            <a:r>
              <a:rPr lang="it-IT" dirty="0" smtClean="0"/>
              <a:t>: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ro-RO" dirty="0"/>
              <a:t>Identify market opportunities</a:t>
            </a:r>
            <a:r>
              <a:rPr lang="en-US" dirty="0" smtClean="0"/>
              <a:t>;</a:t>
            </a:r>
            <a:endParaRPr lang="ro-RO" dirty="0" smtClean="0"/>
          </a:p>
          <a:p>
            <a:pPr marL="457200" lvl="1" indent="0">
              <a:buNone/>
            </a:pP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it-IT" dirty="0" err="1"/>
              <a:t>Draft</a:t>
            </a:r>
            <a:r>
              <a:rPr lang="it-IT" dirty="0"/>
              <a:t> a </a:t>
            </a:r>
            <a:r>
              <a:rPr lang="it-IT" dirty="0" err="1"/>
              <a:t>value</a:t>
            </a:r>
            <a:r>
              <a:rPr lang="it-IT" dirty="0"/>
              <a:t> </a:t>
            </a:r>
            <a:r>
              <a:rPr lang="it-IT" dirty="0" err="1"/>
              <a:t>proposition</a:t>
            </a:r>
            <a:r>
              <a:rPr lang="en-US" dirty="0" smtClean="0"/>
              <a:t>;</a:t>
            </a:r>
            <a:endParaRPr lang="ro-RO" dirty="0" smtClean="0"/>
          </a:p>
          <a:p>
            <a:pPr marL="457200" lvl="1" indent="0">
              <a:buNone/>
            </a:pPr>
            <a:endParaRPr lang="ro-RO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Prepare the implementation of a value proposition</a:t>
            </a:r>
            <a:r>
              <a:rPr lang="it-IT" dirty="0" smtClean="0"/>
              <a:t>;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53443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Course </a:t>
            </a:r>
            <a:r>
              <a:rPr lang="it-IT" dirty="0" err="1"/>
              <a:t>rules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agree</a:t>
            </a:r>
            <a:r>
              <a:rPr lang="it-IT" dirty="0"/>
              <a:t> to</a:t>
            </a:r>
            <a:r>
              <a:rPr lang="ro-RO" dirty="0" smtClean="0"/>
              <a:t>:</a:t>
            </a: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Arrive on time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Switch off our mobile phones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Listen to what our colleagues have to say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Do not interrupt when someone else is speaking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Treat everyone with respect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Agree there are different points of </a:t>
            </a:r>
            <a:r>
              <a:rPr lang="en-US" dirty="0" smtClean="0"/>
              <a:t>view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73474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Entrepreneurship</a:t>
            </a:r>
            <a:r>
              <a:rPr lang="it-IT" dirty="0"/>
              <a:t> </a:t>
            </a:r>
            <a:r>
              <a:rPr lang="it-IT" dirty="0" err="1"/>
              <a:t>skills</a:t>
            </a:r>
            <a:endParaRPr lang="ro-R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4606485"/>
              </p:ext>
            </p:extLst>
          </p:nvPr>
        </p:nvGraphicFramePr>
        <p:xfrm>
          <a:off x="395536" y="1340768"/>
          <a:ext cx="8291264" cy="4785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224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Unit 1 – Social </a:t>
            </a:r>
            <a:r>
              <a:rPr lang="fr-FR" dirty="0" err="1"/>
              <a:t>entrepreneurship</a:t>
            </a:r>
            <a:r>
              <a:rPr lang="fr-FR" dirty="0"/>
              <a:t> </a:t>
            </a:r>
            <a:r>
              <a:rPr lang="fr-FR" dirty="0" err="1" smtClean="0"/>
              <a:t>skills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this unit we will cover the following skills</a:t>
            </a:r>
            <a:r>
              <a:rPr lang="ro-RO" dirty="0" smtClean="0"/>
              <a:t>:</a:t>
            </a:r>
            <a:endParaRPr lang="ro-RO" dirty="0" smtClean="0"/>
          </a:p>
          <a:p>
            <a:pPr marL="0" indent="0">
              <a:buNone/>
            </a:pP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Teamwork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Creativity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Public speaking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Negotiation and sales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Customer </a:t>
            </a:r>
            <a:r>
              <a:rPr lang="en-US" dirty="0" smtClean="0"/>
              <a:t>service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79633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Team work</a:t>
            </a:r>
            <a:endParaRPr lang="ro-R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44824"/>
            <a:ext cx="5215772" cy="3547492"/>
          </a:xfrm>
        </p:spPr>
      </p:pic>
    </p:spTree>
    <p:extLst>
      <p:ext uri="{BB962C8B-B14F-4D97-AF65-F5344CB8AC3E}">
        <p14:creationId xmlns:p14="http://schemas.microsoft.com/office/powerpoint/2010/main" val="86233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Team vs. Group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Team members share the same goal and will work together towards achieving it</a:t>
            </a:r>
            <a:r>
              <a:rPr lang="it-IT" dirty="0" smtClean="0"/>
              <a:t>. </a:t>
            </a:r>
            <a:endParaRPr lang="ro-RO" dirty="0" smtClean="0"/>
          </a:p>
          <a:p>
            <a:pPr marL="0" indent="0">
              <a:buNone/>
            </a:pPr>
            <a:r>
              <a:rPr lang="ro-RO" sz="2200" dirty="0" smtClean="0"/>
              <a:t>      </a:t>
            </a:r>
            <a:r>
              <a:rPr lang="ro-RO" sz="2200" dirty="0" smtClean="0"/>
              <a:t>(</a:t>
            </a:r>
            <a:r>
              <a:rPr lang="en-US" sz="2200" dirty="0"/>
              <a:t>e.g. A football team – their goal is to win the match</a:t>
            </a:r>
            <a:r>
              <a:rPr lang="ro-RO" sz="2200" dirty="0" smtClean="0"/>
              <a:t>)</a:t>
            </a:r>
            <a:endParaRPr lang="ro-RO" sz="2200" dirty="0" smtClean="0"/>
          </a:p>
          <a:p>
            <a:r>
              <a:rPr lang="en-US" dirty="0"/>
              <a:t>Groups just represent a reunion of people. They can do an activity together without necessarily being driven by the same goal</a:t>
            </a:r>
            <a:r>
              <a:rPr lang="it-IT" dirty="0" smtClean="0"/>
              <a:t>. </a:t>
            </a:r>
            <a:endParaRPr lang="ro-RO" dirty="0" smtClean="0"/>
          </a:p>
          <a:p>
            <a:pPr marL="0" indent="0">
              <a:buNone/>
            </a:pPr>
            <a:r>
              <a:rPr lang="ro-RO" sz="2200" dirty="0" smtClean="0"/>
              <a:t>      </a:t>
            </a:r>
            <a:r>
              <a:rPr lang="ro-RO" sz="2200" dirty="0" smtClean="0"/>
              <a:t>(</a:t>
            </a:r>
            <a:r>
              <a:rPr lang="en-US" sz="2200" dirty="0"/>
              <a:t>e.g. A cycling group – they cycle together but they each have their    </a:t>
            </a:r>
          </a:p>
          <a:p>
            <a:pPr marL="0" indent="0">
              <a:buNone/>
            </a:pPr>
            <a:r>
              <a:rPr lang="en-US" sz="2200" dirty="0"/>
              <a:t>      individual goals like loosing weight, keeping fit, doing exercise etc. </a:t>
            </a:r>
          </a:p>
          <a:p>
            <a:pPr marL="0" indent="0">
              <a:buNone/>
            </a:pPr>
            <a:r>
              <a:rPr lang="en-US" sz="2200" dirty="0"/>
              <a:t>      The goals are not common to all the members</a:t>
            </a:r>
            <a:r>
              <a:rPr lang="it-IT" sz="2200" dirty="0" smtClean="0"/>
              <a:t>).</a:t>
            </a:r>
            <a:endParaRPr lang="ro-RO" sz="2200" dirty="0" smtClean="0"/>
          </a:p>
          <a:p>
            <a:pPr marL="0" indent="0">
              <a:buNone/>
            </a:pPr>
            <a:endParaRPr lang="ro-RO" sz="2200" dirty="0"/>
          </a:p>
        </p:txBody>
      </p:sp>
    </p:spTree>
    <p:extLst>
      <p:ext uri="{BB962C8B-B14F-4D97-AF65-F5344CB8AC3E}">
        <p14:creationId xmlns:p14="http://schemas.microsoft.com/office/powerpoint/2010/main" val="616189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Lesson</a:t>
            </a:r>
            <a:r>
              <a:rPr lang="it-IT" dirty="0"/>
              <a:t> </a:t>
            </a:r>
            <a:r>
              <a:rPr lang="it-IT" dirty="0" err="1"/>
              <a:t>summary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the end of this first session, you are able to</a:t>
            </a:r>
            <a:r>
              <a:rPr lang="ro-RO" dirty="0" smtClean="0"/>
              <a:t>:</a:t>
            </a:r>
            <a:endParaRPr lang="ro-RO" dirty="0" smtClean="0"/>
          </a:p>
          <a:p>
            <a:pPr marL="0" indent="0">
              <a:buNone/>
            </a:pPr>
            <a:endParaRPr lang="ro-RO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Explain the difference between a team and a group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Describe the steps of a team formation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Describe the various team roles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err="1"/>
              <a:t>Recognise</a:t>
            </a:r>
            <a:r>
              <a:rPr lang="en-US" dirty="0"/>
              <a:t> your role in a </a:t>
            </a:r>
            <a:r>
              <a:rPr lang="en-US" dirty="0" smtClean="0"/>
              <a:t>team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847041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546</Words>
  <Application>Microsoft Office PowerPoint</Application>
  <PresentationFormat>Presentazione su schermo (4:3)</PresentationFormat>
  <Paragraphs>107</Paragraphs>
  <Slides>16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Office Theme</vt:lpstr>
      <vt:lpstr>Social Entrereneurship Course Unit 1 Entrepreneurship Skills</vt:lpstr>
      <vt:lpstr>Course structure</vt:lpstr>
      <vt:lpstr>General course objectives</vt:lpstr>
      <vt:lpstr>Course rules</vt:lpstr>
      <vt:lpstr>Entrepreneurship skills</vt:lpstr>
      <vt:lpstr>Unit 1 – Social entrepreneurship skills</vt:lpstr>
      <vt:lpstr>Team work</vt:lpstr>
      <vt:lpstr>Team vs. Group</vt:lpstr>
      <vt:lpstr>Lesson summary</vt:lpstr>
      <vt:lpstr>Creativity</vt:lpstr>
      <vt:lpstr>Creativity summary</vt:lpstr>
      <vt:lpstr>Public speaking 1 summary</vt:lpstr>
      <vt:lpstr>Public speaking skills summary</vt:lpstr>
      <vt:lpstr>Customer service skills</vt:lpstr>
      <vt:lpstr>Customer service skills</vt:lpstr>
      <vt:lpstr>Customer service skills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Entrereneurship Course</dc:title>
  <dc:creator>Madalina</dc:creator>
  <cp:lastModifiedBy>electronio</cp:lastModifiedBy>
  <cp:revision>37</cp:revision>
  <dcterms:created xsi:type="dcterms:W3CDTF">2015-04-26T07:05:06Z</dcterms:created>
  <dcterms:modified xsi:type="dcterms:W3CDTF">2016-05-25T16:11:10Z</dcterms:modified>
</cp:coreProperties>
</file>